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60" r:id="rId6"/>
    <p:sldId id="262" r:id="rId7"/>
    <p:sldId id="263" r:id="rId8"/>
    <p:sldId id="264" r:id="rId9"/>
    <p:sldId id="265" r:id="rId10"/>
    <p:sldId id="266" r:id="rId11"/>
    <p:sldId id="268" r:id="rId12"/>
    <p:sldId id="258" r:id="rId13"/>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31" d="100"/>
          <a:sy n="31" d="100"/>
        </p:scale>
        <p:origin x="2460" y="6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tion 1">
    <p:bg>
      <p:bgPr>
        <a:solidFill>
          <a:schemeClr val="accent2"/>
        </a:solidFill>
        <a:effectLst/>
      </p:bgPr>
    </p:bg>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CAFA6FC-52E8-4889-9FF3-51C9B41AC347}"/>
              </a:ext>
            </a:extLst>
          </p:cNvPr>
          <p:cNvSpPr/>
          <p:nvPr userDrawn="1"/>
        </p:nvSpPr>
        <p:spPr>
          <a:xfrm>
            <a:off x="237727" y="248920"/>
            <a:ext cx="9582946" cy="15052040"/>
          </a:xfrm>
          <a:prstGeom prst="roundRect">
            <a:avLst>
              <a:gd name="adj" fmla="val 511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754380" y="1216152"/>
            <a:ext cx="8549640" cy="2923716"/>
          </a:xfrm>
        </p:spPr>
        <p:txBody>
          <a:bodyPr anchor="b"/>
          <a:lstStyle>
            <a:lvl1pPr algn="ctr">
              <a:defRPr sz="9000" b="1">
                <a:solidFill>
                  <a:schemeClr val="accent3"/>
                </a:solidFill>
              </a:defRPr>
            </a:lvl1pPr>
          </a:lstStyle>
          <a:p>
            <a:r>
              <a:rPr lang="en-US" dirty="0"/>
              <a:t>CLICK TO ADD TITLE</a:t>
            </a:r>
          </a:p>
        </p:txBody>
      </p:sp>
      <p:sp>
        <p:nvSpPr>
          <p:cNvPr id="3" name="Subtitle 2"/>
          <p:cNvSpPr>
            <a:spLocks noGrp="1"/>
          </p:cNvSpPr>
          <p:nvPr>
            <p:ph type="subTitle" idx="1" hasCustomPrompt="1"/>
          </p:nvPr>
        </p:nvSpPr>
        <p:spPr>
          <a:xfrm>
            <a:off x="754380" y="5788152"/>
            <a:ext cx="8549640" cy="1097280"/>
          </a:xfrm>
        </p:spPr>
        <p:txBody>
          <a:bodyPr/>
          <a:lstStyle>
            <a:lvl1pPr marL="0" indent="0" algn="ctr">
              <a:buNone/>
              <a:defRPr sz="3200">
                <a:solidFill>
                  <a:schemeClr val="accent3"/>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dirty="0"/>
              <a:t>CLICK TO ADD TEXT</a:t>
            </a:r>
          </a:p>
        </p:txBody>
      </p:sp>
      <p:sp>
        <p:nvSpPr>
          <p:cNvPr id="15" name="Text Placeholder 14">
            <a:extLst>
              <a:ext uri="{FF2B5EF4-FFF2-40B4-BE49-F238E27FC236}">
                <a16:creationId xmlns:a16="http://schemas.microsoft.com/office/drawing/2014/main" id="{2B358163-A1E2-41D4-B8B5-BC1559B5F617}"/>
              </a:ext>
            </a:extLst>
          </p:cNvPr>
          <p:cNvSpPr>
            <a:spLocks noGrp="1"/>
          </p:cNvSpPr>
          <p:nvPr>
            <p:ph type="body" sz="quarter" idx="10" hasCustomPrompt="1"/>
          </p:nvPr>
        </p:nvSpPr>
        <p:spPr>
          <a:xfrm>
            <a:off x="754380" y="4965192"/>
            <a:ext cx="8549640" cy="731520"/>
          </a:xfrm>
        </p:spPr>
        <p:txBody>
          <a:bodyPr/>
          <a:lstStyle>
            <a:lvl1pPr algn="ctr">
              <a:buNone/>
              <a:defRPr sz="3600" b="1">
                <a:solidFill>
                  <a:schemeClr val="accent4"/>
                </a:solidFill>
              </a:defRPr>
            </a:lvl1pPr>
          </a:lstStyle>
          <a:p>
            <a:pPr lvl="0"/>
            <a:r>
              <a:rPr lang="en-US" dirty="0"/>
              <a:t>CLICK TO ADD SUBTITLE</a:t>
            </a:r>
          </a:p>
        </p:txBody>
      </p:sp>
      <p:sp>
        <p:nvSpPr>
          <p:cNvPr id="17" name="Text Placeholder 16">
            <a:extLst>
              <a:ext uri="{FF2B5EF4-FFF2-40B4-BE49-F238E27FC236}">
                <a16:creationId xmlns:a16="http://schemas.microsoft.com/office/drawing/2014/main" id="{B50B6B73-5655-4183-B259-01F945405A64}"/>
              </a:ext>
            </a:extLst>
          </p:cNvPr>
          <p:cNvSpPr>
            <a:spLocks noGrp="1"/>
          </p:cNvSpPr>
          <p:nvPr>
            <p:ph type="body" sz="quarter" idx="11" hasCustomPrompt="1"/>
          </p:nvPr>
        </p:nvSpPr>
        <p:spPr>
          <a:xfrm>
            <a:off x="754380" y="13194792"/>
            <a:ext cx="8549641" cy="1146368"/>
          </a:xfrm>
        </p:spPr>
        <p:txBody>
          <a:bodyPr/>
          <a:lstStyle>
            <a:lvl1pPr marL="0" algn="ctr">
              <a:lnSpc>
                <a:spcPts val="3400"/>
              </a:lnSpc>
              <a:spcBef>
                <a:spcPts val="0"/>
              </a:spcBef>
              <a:buNone/>
              <a:defRPr sz="2400"/>
            </a:lvl1pPr>
          </a:lstStyle>
          <a:p>
            <a:pPr lvl="0"/>
            <a:r>
              <a:rPr lang="en-US" dirty="0"/>
              <a:t>Click to add text</a:t>
            </a:r>
          </a:p>
        </p:txBody>
      </p:sp>
      <p:sp>
        <p:nvSpPr>
          <p:cNvPr id="19" name="Text Placeholder 18">
            <a:extLst>
              <a:ext uri="{FF2B5EF4-FFF2-40B4-BE49-F238E27FC236}">
                <a16:creationId xmlns:a16="http://schemas.microsoft.com/office/drawing/2014/main" id="{E53001AA-B518-46AC-9A52-87E88495326F}"/>
              </a:ext>
            </a:extLst>
          </p:cNvPr>
          <p:cNvSpPr>
            <a:spLocks noGrp="1"/>
          </p:cNvSpPr>
          <p:nvPr>
            <p:ph type="body" sz="quarter" idx="12" hasCustomPrompt="1"/>
          </p:nvPr>
        </p:nvSpPr>
        <p:spPr>
          <a:xfrm>
            <a:off x="754380" y="14282928"/>
            <a:ext cx="8549640" cy="914400"/>
          </a:xfrm>
        </p:spPr>
        <p:txBody>
          <a:bodyPr/>
          <a:lstStyle>
            <a:lvl1pPr algn="ctr">
              <a:buNone/>
              <a:defRPr sz="2400">
                <a:solidFill>
                  <a:schemeClr val="accent3"/>
                </a:solidFill>
              </a:defRPr>
            </a:lvl1pPr>
          </a:lstStyle>
          <a:p>
            <a:pPr lvl="0"/>
            <a:r>
              <a:rPr lang="en-US" dirty="0"/>
              <a:t>Click to add text</a:t>
            </a:r>
          </a:p>
        </p:txBody>
      </p:sp>
      <p:grpSp>
        <p:nvGrpSpPr>
          <p:cNvPr id="6" name="Picture 4">
            <a:extLst>
              <a:ext uri="{FF2B5EF4-FFF2-40B4-BE49-F238E27FC236}">
                <a16:creationId xmlns:a16="http://schemas.microsoft.com/office/drawing/2014/main" id="{F58CCFF5-B7AD-49BE-9114-A96923EDB8E2}"/>
              </a:ext>
            </a:extLst>
          </p:cNvPr>
          <p:cNvGrpSpPr/>
          <p:nvPr/>
        </p:nvGrpSpPr>
        <p:grpSpPr>
          <a:xfrm>
            <a:off x="777240" y="7206653"/>
            <a:ext cx="9040892" cy="6097966"/>
            <a:chOff x="777240" y="7206653"/>
            <a:chExt cx="9040892" cy="6097966"/>
          </a:xfrm>
        </p:grpSpPr>
        <p:sp>
          <p:nvSpPr>
            <p:cNvPr id="7" name="Freeform: Shape 6">
              <a:extLst>
                <a:ext uri="{FF2B5EF4-FFF2-40B4-BE49-F238E27FC236}">
                  <a16:creationId xmlns:a16="http://schemas.microsoft.com/office/drawing/2014/main" id="{D482FFDD-BEE7-495F-BB77-44C61CAD41C2}"/>
                </a:ext>
              </a:extLst>
            </p:cNvPr>
            <p:cNvSpPr/>
            <p:nvPr/>
          </p:nvSpPr>
          <p:spPr>
            <a:xfrm>
              <a:off x="5156700" y="9710109"/>
              <a:ext cx="354370" cy="1172344"/>
            </a:xfrm>
            <a:custGeom>
              <a:avLst/>
              <a:gdLst>
                <a:gd name="connsiteX0" fmla="*/ 0 w 354370"/>
                <a:gd name="connsiteY0" fmla="*/ 0 h 1172344"/>
                <a:gd name="connsiteX1" fmla="*/ 354370 w 354370"/>
                <a:gd name="connsiteY1" fmla="*/ 0 h 1172344"/>
                <a:gd name="connsiteX2" fmla="*/ 354370 w 354370"/>
                <a:gd name="connsiteY2" fmla="*/ 1172344 h 1172344"/>
                <a:gd name="connsiteX3" fmla="*/ 0 w 354370"/>
                <a:gd name="connsiteY3" fmla="*/ 1172344 h 1172344"/>
              </a:gdLst>
              <a:ahLst/>
              <a:cxnLst>
                <a:cxn ang="0">
                  <a:pos x="connsiteX0" y="connsiteY0"/>
                </a:cxn>
                <a:cxn ang="0">
                  <a:pos x="connsiteX1" y="connsiteY1"/>
                </a:cxn>
                <a:cxn ang="0">
                  <a:pos x="connsiteX2" y="connsiteY2"/>
                </a:cxn>
                <a:cxn ang="0">
                  <a:pos x="connsiteX3" y="connsiteY3"/>
                </a:cxn>
              </a:cxnLst>
              <a:rect l="l" t="t" r="r" b="b"/>
              <a:pathLst>
                <a:path w="354370" h="1172344">
                  <a:moveTo>
                    <a:pt x="0" y="0"/>
                  </a:moveTo>
                  <a:lnTo>
                    <a:pt x="354370" y="0"/>
                  </a:lnTo>
                  <a:lnTo>
                    <a:pt x="354370" y="1172344"/>
                  </a:lnTo>
                  <a:lnTo>
                    <a:pt x="0" y="1172344"/>
                  </a:lnTo>
                  <a:close/>
                </a:path>
              </a:pathLst>
            </a:custGeom>
            <a:solidFill>
              <a:schemeClr val="tx1"/>
            </a:solidFill>
            <a:ln w="12696"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8F241DD9-DA5A-4D22-AB78-6983066AFCEF}"/>
                </a:ext>
              </a:extLst>
            </p:cNvPr>
            <p:cNvSpPr/>
            <p:nvPr/>
          </p:nvSpPr>
          <p:spPr>
            <a:xfrm>
              <a:off x="5495828" y="9416705"/>
              <a:ext cx="431849" cy="1760421"/>
            </a:xfrm>
            <a:custGeom>
              <a:avLst/>
              <a:gdLst>
                <a:gd name="connsiteX0" fmla="*/ 0 w 431849"/>
                <a:gd name="connsiteY0" fmla="*/ 1453046 h 1760421"/>
                <a:gd name="connsiteX1" fmla="*/ 431849 w 431849"/>
                <a:gd name="connsiteY1" fmla="*/ 1760421 h 1760421"/>
                <a:gd name="connsiteX2" fmla="*/ 431849 w 431849"/>
                <a:gd name="connsiteY2" fmla="*/ 0 h 1760421"/>
                <a:gd name="connsiteX3" fmla="*/ 0 w 431849"/>
                <a:gd name="connsiteY3" fmla="*/ 295944 h 1760421"/>
              </a:gdLst>
              <a:ahLst/>
              <a:cxnLst>
                <a:cxn ang="0">
                  <a:pos x="connsiteX0" y="connsiteY0"/>
                </a:cxn>
                <a:cxn ang="0">
                  <a:pos x="connsiteX1" y="connsiteY1"/>
                </a:cxn>
                <a:cxn ang="0">
                  <a:pos x="connsiteX2" y="connsiteY2"/>
                </a:cxn>
                <a:cxn ang="0">
                  <a:pos x="connsiteX3" y="connsiteY3"/>
                </a:cxn>
              </a:cxnLst>
              <a:rect l="l" t="t" r="r" b="b"/>
              <a:pathLst>
                <a:path w="431849" h="1760421">
                  <a:moveTo>
                    <a:pt x="0" y="1453046"/>
                  </a:moveTo>
                  <a:lnTo>
                    <a:pt x="431849" y="1760421"/>
                  </a:lnTo>
                  <a:lnTo>
                    <a:pt x="431849" y="0"/>
                  </a:lnTo>
                  <a:lnTo>
                    <a:pt x="0" y="295944"/>
                  </a:lnTo>
                  <a:close/>
                </a:path>
              </a:pathLst>
            </a:custGeom>
            <a:solidFill>
              <a:schemeClr val="tx1"/>
            </a:solidFill>
            <a:ln w="12696"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83565366-8FD1-440A-968A-E64732C02C0B}"/>
                </a:ext>
              </a:extLst>
            </p:cNvPr>
            <p:cNvSpPr/>
            <p:nvPr/>
          </p:nvSpPr>
          <p:spPr>
            <a:xfrm>
              <a:off x="1459307" y="9143624"/>
              <a:ext cx="3546244" cy="2479323"/>
            </a:xfrm>
            <a:custGeom>
              <a:avLst/>
              <a:gdLst>
                <a:gd name="connsiteX0" fmla="*/ 1672781 w 3546244"/>
                <a:gd name="connsiteY0" fmla="*/ 0 h 2479323"/>
                <a:gd name="connsiteX1" fmla="*/ 1045329 w 3546244"/>
                <a:gd name="connsiteY1" fmla="*/ 0 h 2479323"/>
                <a:gd name="connsiteX2" fmla="*/ 284512 w 3546244"/>
                <a:gd name="connsiteY2" fmla="*/ 1118998 h 2479323"/>
                <a:gd name="connsiteX3" fmla="*/ 105422 w 3546244"/>
                <a:gd name="connsiteY3" fmla="*/ 1135510 h 2479323"/>
                <a:gd name="connsiteX4" fmla="*/ 0 w 3546244"/>
                <a:gd name="connsiteY4" fmla="*/ 1129159 h 2479323"/>
                <a:gd name="connsiteX5" fmla="*/ 0 w 3546244"/>
                <a:gd name="connsiteY5" fmla="*/ 2331987 h 2479323"/>
                <a:gd name="connsiteX6" fmla="*/ 147337 w 3546244"/>
                <a:gd name="connsiteY6" fmla="*/ 2479324 h 2479323"/>
                <a:gd name="connsiteX7" fmla="*/ 3397638 w 3546244"/>
                <a:gd name="connsiteY7" fmla="*/ 2479324 h 2479323"/>
                <a:gd name="connsiteX8" fmla="*/ 3546245 w 3546244"/>
                <a:gd name="connsiteY8" fmla="*/ 2331987 h 2479323"/>
                <a:gd name="connsiteX9" fmla="*/ 3546245 w 3546244"/>
                <a:gd name="connsiteY9" fmla="*/ 299754 h 2479323"/>
                <a:gd name="connsiteX10" fmla="*/ 2737163 w 3546244"/>
                <a:gd name="connsiteY10" fmla="*/ 589347 h 2479323"/>
                <a:gd name="connsiteX11" fmla="*/ 1672781 w 3546244"/>
                <a:gd name="connsiteY11" fmla="*/ 0 h 2479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6244" h="2479323">
                  <a:moveTo>
                    <a:pt x="1672781" y="0"/>
                  </a:moveTo>
                  <a:lnTo>
                    <a:pt x="1045329" y="0"/>
                  </a:lnTo>
                  <a:cubicBezTo>
                    <a:pt x="1144401" y="519489"/>
                    <a:pt x="804002" y="1019927"/>
                    <a:pt x="284512" y="1118998"/>
                  </a:cubicBezTo>
                  <a:cubicBezTo>
                    <a:pt x="224816" y="1130429"/>
                    <a:pt x="165119" y="1135510"/>
                    <a:pt x="105422" y="1135510"/>
                  </a:cubicBezTo>
                  <a:cubicBezTo>
                    <a:pt x="69858" y="1135510"/>
                    <a:pt x="35564" y="1132970"/>
                    <a:pt x="0" y="1129159"/>
                  </a:cubicBezTo>
                  <a:lnTo>
                    <a:pt x="0" y="2331987"/>
                  </a:lnTo>
                  <a:cubicBezTo>
                    <a:pt x="0" y="2413276"/>
                    <a:pt x="66048" y="2479324"/>
                    <a:pt x="147337" y="2479324"/>
                  </a:cubicBezTo>
                  <a:lnTo>
                    <a:pt x="3397638" y="2479324"/>
                  </a:lnTo>
                  <a:cubicBezTo>
                    <a:pt x="3478928" y="2479324"/>
                    <a:pt x="3546245" y="2413276"/>
                    <a:pt x="3546245" y="2331987"/>
                  </a:cubicBezTo>
                  <a:lnTo>
                    <a:pt x="3546245" y="299754"/>
                  </a:lnTo>
                  <a:cubicBezTo>
                    <a:pt x="3318889" y="489006"/>
                    <a:pt x="3033107" y="590618"/>
                    <a:pt x="2737163" y="589347"/>
                  </a:cubicBezTo>
                  <a:cubicBezTo>
                    <a:pt x="2281181" y="589347"/>
                    <a:pt x="1883625" y="351830"/>
                    <a:pt x="1672781" y="0"/>
                  </a:cubicBezTo>
                  <a:close/>
                </a:path>
              </a:pathLst>
            </a:custGeom>
            <a:solidFill>
              <a:schemeClr val="tx1"/>
            </a:solidFill>
            <a:ln w="12696"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5A2224D3-FCC2-43A7-B6F1-C6E074F49ABF}"/>
                </a:ext>
              </a:extLst>
            </p:cNvPr>
            <p:cNvSpPr/>
            <p:nvPr/>
          </p:nvSpPr>
          <p:spPr>
            <a:xfrm>
              <a:off x="1146852" y="11277468"/>
              <a:ext cx="177820" cy="298484"/>
            </a:xfrm>
            <a:custGeom>
              <a:avLst/>
              <a:gdLst>
                <a:gd name="connsiteX0" fmla="*/ 0 w 177820"/>
                <a:gd name="connsiteY0" fmla="*/ 0 h 298484"/>
                <a:gd name="connsiteX1" fmla="*/ 177820 w 177820"/>
                <a:gd name="connsiteY1" fmla="*/ 0 h 298484"/>
                <a:gd name="connsiteX2" fmla="*/ 177820 w 177820"/>
                <a:gd name="connsiteY2" fmla="*/ 298484 h 298484"/>
                <a:gd name="connsiteX3" fmla="*/ 0 w 177820"/>
                <a:gd name="connsiteY3" fmla="*/ 298484 h 298484"/>
              </a:gdLst>
              <a:ahLst/>
              <a:cxnLst>
                <a:cxn ang="0">
                  <a:pos x="connsiteX0" y="connsiteY0"/>
                </a:cxn>
                <a:cxn ang="0">
                  <a:pos x="connsiteX1" y="connsiteY1"/>
                </a:cxn>
                <a:cxn ang="0">
                  <a:pos x="connsiteX2" y="connsiteY2"/>
                </a:cxn>
                <a:cxn ang="0">
                  <a:pos x="connsiteX3" y="connsiteY3"/>
                </a:cxn>
              </a:cxnLst>
              <a:rect l="l" t="t" r="r" b="b"/>
              <a:pathLst>
                <a:path w="177820" h="298484">
                  <a:moveTo>
                    <a:pt x="0" y="0"/>
                  </a:moveTo>
                  <a:lnTo>
                    <a:pt x="177820" y="0"/>
                  </a:lnTo>
                  <a:lnTo>
                    <a:pt x="177820" y="298484"/>
                  </a:lnTo>
                  <a:lnTo>
                    <a:pt x="0" y="298484"/>
                  </a:lnTo>
                  <a:close/>
                </a:path>
              </a:pathLst>
            </a:custGeom>
            <a:solidFill>
              <a:schemeClr val="tx1"/>
            </a:solidFill>
            <a:ln w="12696"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71B16779-D2C9-482D-8085-0A135A631FD0}"/>
                </a:ext>
              </a:extLst>
            </p:cNvPr>
            <p:cNvSpPr/>
            <p:nvPr/>
          </p:nvSpPr>
          <p:spPr>
            <a:xfrm>
              <a:off x="910605" y="11178397"/>
              <a:ext cx="241327" cy="487735"/>
            </a:xfrm>
            <a:custGeom>
              <a:avLst/>
              <a:gdLst>
                <a:gd name="connsiteX0" fmla="*/ 241328 w 241327"/>
                <a:gd name="connsiteY0" fmla="*/ 401366 h 487735"/>
                <a:gd name="connsiteX1" fmla="*/ 0 w 241327"/>
                <a:gd name="connsiteY1" fmla="*/ 487736 h 487735"/>
                <a:gd name="connsiteX2" fmla="*/ 0 w 241327"/>
                <a:gd name="connsiteY2" fmla="*/ 0 h 487735"/>
                <a:gd name="connsiteX3" fmla="*/ 241328 w 241327"/>
                <a:gd name="connsiteY3" fmla="*/ 97801 h 487735"/>
              </a:gdLst>
              <a:ahLst/>
              <a:cxnLst>
                <a:cxn ang="0">
                  <a:pos x="connsiteX0" y="connsiteY0"/>
                </a:cxn>
                <a:cxn ang="0">
                  <a:pos x="connsiteX1" y="connsiteY1"/>
                </a:cxn>
                <a:cxn ang="0">
                  <a:pos x="connsiteX2" y="connsiteY2"/>
                </a:cxn>
                <a:cxn ang="0">
                  <a:pos x="connsiteX3" y="connsiteY3"/>
                </a:cxn>
              </a:cxnLst>
              <a:rect l="l" t="t" r="r" b="b"/>
              <a:pathLst>
                <a:path w="241327" h="487735">
                  <a:moveTo>
                    <a:pt x="241328" y="401366"/>
                  </a:moveTo>
                  <a:lnTo>
                    <a:pt x="0" y="487736"/>
                  </a:lnTo>
                  <a:lnTo>
                    <a:pt x="0" y="0"/>
                  </a:lnTo>
                  <a:lnTo>
                    <a:pt x="241328" y="97801"/>
                  </a:lnTo>
                  <a:close/>
                </a:path>
              </a:pathLst>
            </a:custGeom>
            <a:solidFill>
              <a:schemeClr val="tx1"/>
            </a:solidFill>
            <a:ln w="12696"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33D4A369-5944-4EC9-BD54-5A9520F6B10F}"/>
                </a:ext>
              </a:extLst>
            </p:cNvPr>
            <p:cNvSpPr/>
            <p:nvPr/>
          </p:nvSpPr>
          <p:spPr>
            <a:xfrm>
              <a:off x="3475028" y="7573724"/>
              <a:ext cx="589347" cy="589347"/>
            </a:xfrm>
            <a:custGeom>
              <a:avLst/>
              <a:gdLst>
                <a:gd name="connsiteX0" fmla="*/ 589347 w 589347"/>
                <a:gd name="connsiteY0" fmla="*/ 294674 h 589347"/>
                <a:gd name="connsiteX1" fmla="*/ 294674 w 589347"/>
                <a:gd name="connsiteY1" fmla="*/ 589347 h 589347"/>
                <a:gd name="connsiteX2" fmla="*/ 0 w 589347"/>
                <a:gd name="connsiteY2" fmla="*/ 294674 h 589347"/>
                <a:gd name="connsiteX3" fmla="*/ 294674 w 589347"/>
                <a:gd name="connsiteY3" fmla="*/ 0 h 589347"/>
                <a:gd name="connsiteX4" fmla="*/ 589347 w 589347"/>
                <a:gd name="connsiteY4" fmla="*/ 294674 h 58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9347" h="589347">
                  <a:moveTo>
                    <a:pt x="589347" y="294674"/>
                  </a:moveTo>
                  <a:cubicBezTo>
                    <a:pt x="589347" y="457417"/>
                    <a:pt x="457417" y="589347"/>
                    <a:pt x="294674" y="589347"/>
                  </a:cubicBezTo>
                  <a:cubicBezTo>
                    <a:pt x="131930" y="589347"/>
                    <a:pt x="0" y="457417"/>
                    <a:pt x="0" y="294674"/>
                  </a:cubicBezTo>
                  <a:cubicBezTo>
                    <a:pt x="0" y="131930"/>
                    <a:pt x="131930" y="0"/>
                    <a:pt x="294674" y="0"/>
                  </a:cubicBezTo>
                  <a:cubicBezTo>
                    <a:pt x="457417" y="0"/>
                    <a:pt x="589347" y="131930"/>
                    <a:pt x="589347" y="294674"/>
                  </a:cubicBezTo>
                  <a:close/>
                </a:path>
              </a:pathLst>
            </a:custGeom>
            <a:noFill/>
            <a:ln w="12696"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8C6E983-8D4A-4E2E-867F-251D91597BC8}"/>
                </a:ext>
              </a:extLst>
            </p:cNvPr>
            <p:cNvSpPr/>
            <p:nvPr/>
          </p:nvSpPr>
          <p:spPr>
            <a:xfrm>
              <a:off x="4318404" y="7573724"/>
              <a:ext cx="589347" cy="589347"/>
            </a:xfrm>
            <a:custGeom>
              <a:avLst/>
              <a:gdLst>
                <a:gd name="connsiteX0" fmla="*/ 589348 w 589347"/>
                <a:gd name="connsiteY0" fmla="*/ 294674 h 589347"/>
                <a:gd name="connsiteX1" fmla="*/ 294674 w 589347"/>
                <a:gd name="connsiteY1" fmla="*/ 589347 h 589347"/>
                <a:gd name="connsiteX2" fmla="*/ 0 w 589347"/>
                <a:gd name="connsiteY2" fmla="*/ 294674 h 589347"/>
                <a:gd name="connsiteX3" fmla="*/ 294674 w 589347"/>
                <a:gd name="connsiteY3" fmla="*/ 0 h 589347"/>
                <a:gd name="connsiteX4" fmla="*/ 589348 w 589347"/>
                <a:gd name="connsiteY4" fmla="*/ 294674 h 58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9347" h="589347">
                  <a:moveTo>
                    <a:pt x="589348" y="294674"/>
                  </a:moveTo>
                  <a:cubicBezTo>
                    <a:pt x="589348" y="457417"/>
                    <a:pt x="457418" y="589347"/>
                    <a:pt x="294674" y="589347"/>
                  </a:cubicBezTo>
                  <a:cubicBezTo>
                    <a:pt x="131930" y="589347"/>
                    <a:pt x="0" y="457417"/>
                    <a:pt x="0" y="294674"/>
                  </a:cubicBezTo>
                  <a:cubicBezTo>
                    <a:pt x="0" y="131930"/>
                    <a:pt x="131930" y="0"/>
                    <a:pt x="294674" y="0"/>
                  </a:cubicBezTo>
                  <a:cubicBezTo>
                    <a:pt x="457418" y="0"/>
                    <a:pt x="589348" y="131930"/>
                    <a:pt x="589348" y="294674"/>
                  </a:cubicBezTo>
                  <a:close/>
                </a:path>
              </a:pathLst>
            </a:custGeom>
            <a:noFill/>
            <a:ln w="12696"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19EC0DFD-F0A4-4492-9A0E-A0084D3D3AB6}"/>
                </a:ext>
              </a:extLst>
            </p:cNvPr>
            <p:cNvSpPr/>
            <p:nvPr/>
          </p:nvSpPr>
          <p:spPr>
            <a:xfrm>
              <a:off x="3209567" y="8373916"/>
              <a:ext cx="589347" cy="589347"/>
            </a:xfrm>
            <a:custGeom>
              <a:avLst/>
              <a:gdLst>
                <a:gd name="connsiteX0" fmla="*/ 589347 w 589347"/>
                <a:gd name="connsiteY0" fmla="*/ 294674 h 589347"/>
                <a:gd name="connsiteX1" fmla="*/ 294674 w 589347"/>
                <a:gd name="connsiteY1" fmla="*/ 589347 h 589347"/>
                <a:gd name="connsiteX2" fmla="*/ 0 w 589347"/>
                <a:gd name="connsiteY2" fmla="*/ 294674 h 589347"/>
                <a:gd name="connsiteX3" fmla="*/ 294674 w 589347"/>
                <a:gd name="connsiteY3" fmla="*/ 0 h 589347"/>
                <a:gd name="connsiteX4" fmla="*/ 589347 w 589347"/>
                <a:gd name="connsiteY4" fmla="*/ 294674 h 58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9347" h="589347">
                  <a:moveTo>
                    <a:pt x="589347" y="294674"/>
                  </a:moveTo>
                  <a:cubicBezTo>
                    <a:pt x="589347" y="457417"/>
                    <a:pt x="457417" y="589347"/>
                    <a:pt x="294674" y="589347"/>
                  </a:cubicBezTo>
                  <a:cubicBezTo>
                    <a:pt x="131930" y="589347"/>
                    <a:pt x="0" y="457418"/>
                    <a:pt x="0" y="294674"/>
                  </a:cubicBezTo>
                  <a:cubicBezTo>
                    <a:pt x="0" y="131930"/>
                    <a:pt x="131930" y="0"/>
                    <a:pt x="294674" y="0"/>
                  </a:cubicBezTo>
                  <a:cubicBezTo>
                    <a:pt x="457417" y="0"/>
                    <a:pt x="589347" y="131930"/>
                    <a:pt x="589347" y="294674"/>
                  </a:cubicBezTo>
                  <a:close/>
                </a:path>
              </a:pathLst>
            </a:custGeom>
            <a:noFill/>
            <a:ln w="12696"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DAEEA01A-A5ED-401A-9667-05F3EB1DD3E0}"/>
                </a:ext>
              </a:extLst>
            </p:cNvPr>
            <p:cNvSpPr/>
            <p:nvPr/>
          </p:nvSpPr>
          <p:spPr>
            <a:xfrm>
              <a:off x="3892905" y="8876893"/>
              <a:ext cx="589347" cy="589347"/>
            </a:xfrm>
            <a:custGeom>
              <a:avLst/>
              <a:gdLst>
                <a:gd name="connsiteX0" fmla="*/ 589348 w 589347"/>
                <a:gd name="connsiteY0" fmla="*/ 294674 h 589347"/>
                <a:gd name="connsiteX1" fmla="*/ 294674 w 589347"/>
                <a:gd name="connsiteY1" fmla="*/ 589347 h 589347"/>
                <a:gd name="connsiteX2" fmla="*/ 0 w 589347"/>
                <a:gd name="connsiteY2" fmla="*/ 294674 h 589347"/>
                <a:gd name="connsiteX3" fmla="*/ 294674 w 589347"/>
                <a:gd name="connsiteY3" fmla="*/ 0 h 589347"/>
                <a:gd name="connsiteX4" fmla="*/ 589348 w 589347"/>
                <a:gd name="connsiteY4" fmla="*/ 294674 h 58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9347" h="589347">
                  <a:moveTo>
                    <a:pt x="589348" y="294674"/>
                  </a:moveTo>
                  <a:cubicBezTo>
                    <a:pt x="589348" y="457417"/>
                    <a:pt x="457418" y="589347"/>
                    <a:pt x="294674" y="589347"/>
                  </a:cubicBezTo>
                  <a:cubicBezTo>
                    <a:pt x="131930" y="589347"/>
                    <a:pt x="0" y="457417"/>
                    <a:pt x="0" y="294674"/>
                  </a:cubicBezTo>
                  <a:cubicBezTo>
                    <a:pt x="0" y="131930"/>
                    <a:pt x="131930" y="0"/>
                    <a:pt x="294674" y="0"/>
                  </a:cubicBezTo>
                  <a:cubicBezTo>
                    <a:pt x="457418" y="0"/>
                    <a:pt x="589348" y="131930"/>
                    <a:pt x="589348" y="294674"/>
                  </a:cubicBezTo>
                  <a:close/>
                </a:path>
              </a:pathLst>
            </a:custGeom>
            <a:noFill/>
            <a:ln w="12696"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976942B4-3248-48B0-ABD3-F208F90AC02A}"/>
                </a:ext>
              </a:extLst>
            </p:cNvPr>
            <p:cNvSpPr/>
            <p:nvPr/>
          </p:nvSpPr>
          <p:spPr>
            <a:xfrm>
              <a:off x="4583864" y="8373916"/>
              <a:ext cx="589347" cy="589347"/>
            </a:xfrm>
            <a:custGeom>
              <a:avLst/>
              <a:gdLst>
                <a:gd name="connsiteX0" fmla="*/ 589347 w 589347"/>
                <a:gd name="connsiteY0" fmla="*/ 294674 h 589347"/>
                <a:gd name="connsiteX1" fmla="*/ 294674 w 589347"/>
                <a:gd name="connsiteY1" fmla="*/ 589347 h 589347"/>
                <a:gd name="connsiteX2" fmla="*/ 0 w 589347"/>
                <a:gd name="connsiteY2" fmla="*/ 294674 h 589347"/>
                <a:gd name="connsiteX3" fmla="*/ 294674 w 589347"/>
                <a:gd name="connsiteY3" fmla="*/ 0 h 589347"/>
                <a:gd name="connsiteX4" fmla="*/ 589347 w 589347"/>
                <a:gd name="connsiteY4" fmla="*/ 294674 h 58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9347" h="589347">
                  <a:moveTo>
                    <a:pt x="589347" y="294674"/>
                  </a:moveTo>
                  <a:cubicBezTo>
                    <a:pt x="589347" y="457417"/>
                    <a:pt x="457418" y="589347"/>
                    <a:pt x="294674" y="589347"/>
                  </a:cubicBezTo>
                  <a:cubicBezTo>
                    <a:pt x="131930" y="589347"/>
                    <a:pt x="0" y="457418"/>
                    <a:pt x="0" y="294674"/>
                  </a:cubicBezTo>
                  <a:cubicBezTo>
                    <a:pt x="0" y="131930"/>
                    <a:pt x="131930" y="0"/>
                    <a:pt x="294674" y="0"/>
                  </a:cubicBezTo>
                  <a:cubicBezTo>
                    <a:pt x="457418" y="0"/>
                    <a:pt x="589347" y="131930"/>
                    <a:pt x="589347" y="294674"/>
                  </a:cubicBezTo>
                  <a:close/>
                </a:path>
              </a:pathLst>
            </a:custGeom>
            <a:noFill/>
            <a:ln w="12696"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553D984C-20DA-41F6-8E13-915A365481D8}"/>
                </a:ext>
              </a:extLst>
            </p:cNvPr>
            <p:cNvSpPr/>
            <p:nvPr/>
          </p:nvSpPr>
          <p:spPr>
            <a:xfrm>
              <a:off x="2999993" y="7238406"/>
              <a:ext cx="2403114" cy="2403114"/>
            </a:xfrm>
            <a:custGeom>
              <a:avLst/>
              <a:gdLst>
                <a:gd name="connsiteX0" fmla="*/ 1201557 w 2403114"/>
                <a:gd name="connsiteY0" fmla="*/ 0 h 2403114"/>
                <a:gd name="connsiteX1" fmla="*/ 0 w 2403114"/>
                <a:gd name="connsiteY1" fmla="*/ 1201557 h 2403114"/>
                <a:gd name="connsiteX2" fmla="*/ 1201557 w 2403114"/>
                <a:gd name="connsiteY2" fmla="*/ 2403115 h 2403114"/>
                <a:gd name="connsiteX3" fmla="*/ 2403115 w 2403114"/>
                <a:gd name="connsiteY3" fmla="*/ 1201557 h 2403114"/>
                <a:gd name="connsiteX4" fmla="*/ 1201557 w 2403114"/>
                <a:gd name="connsiteY4" fmla="*/ 0 h 2403114"/>
                <a:gd name="connsiteX5" fmla="*/ 1201557 w 2403114"/>
                <a:gd name="connsiteY5" fmla="*/ 0 h 2403114"/>
                <a:gd name="connsiteX6" fmla="*/ 1638487 w 2403114"/>
                <a:gd name="connsiteY6" fmla="*/ 335318 h 2403114"/>
                <a:gd name="connsiteX7" fmla="*/ 1933161 w 2403114"/>
                <a:gd name="connsiteY7" fmla="*/ 629992 h 2403114"/>
                <a:gd name="connsiteX8" fmla="*/ 1638487 w 2403114"/>
                <a:gd name="connsiteY8" fmla="*/ 924666 h 2403114"/>
                <a:gd name="connsiteX9" fmla="*/ 1343813 w 2403114"/>
                <a:gd name="connsiteY9" fmla="*/ 629992 h 2403114"/>
                <a:gd name="connsiteX10" fmla="*/ 1343813 w 2403114"/>
                <a:gd name="connsiteY10" fmla="*/ 629992 h 2403114"/>
                <a:gd name="connsiteX11" fmla="*/ 1638487 w 2403114"/>
                <a:gd name="connsiteY11" fmla="*/ 335318 h 2403114"/>
                <a:gd name="connsiteX12" fmla="*/ 1202828 w 2403114"/>
                <a:gd name="connsiteY12" fmla="*/ 1103756 h 2403114"/>
                <a:gd name="connsiteX13" fmla="*/ 1312060 w 2403114"/>
                <a:gd name="connsiteY13" fmla="*/ 1212989 h 2403114"/>
                <a:gd name="connsiteX14" fmla="*/ 1202828 w 2403114"/>
                <a:gd name="connsiteY14" fmla="*/ 1322221 h 2403114"/>
                <a:gd name="connsiteX15" fmla="*/ 1093595 w 2403114"/>
                <a:gd name="connsiteY15" fmla="*/ 1212989 h 2403114"/>
                <a:gd name="connsiteX16" fmla="*/ 1202828 w 2403114"/>
                <a:gd name="connsiteY16" fmla="*/ 1103756 h 2403114"/>
                <a:gd name="connsiteX17" fmla="*/ 1202828 w 2403114"/>
                <a:gd name="connsiteY17" fmla="*/ 1103756 h 2403114"/>
                <a:gd name="connsiteX18" fmla="*/ 795111 w 2403114"/>
                <a:gd name="connsiteY18" fmla="*/ 335318 h 2403114"/>
                <a:gd name="connsiteX19" fmla="*/ 1089784 w 2403114"/>
                <a:gd name="connsiteY19" fmla="*/ 629992 h 2403114"/>
                <a:gd name="connsiteX20" fmla="*/ 795111 w 2403114"/>
                <a:gd name="connsiteY20" fmla="*/ 924666 h 2403114"/>
                <a:gd name="connsiteX21" fmla="*/ 500437 w 2403114"/>
                <a:gd name="connsiteY21" fmla="*/ 629992 h 2403114"/>
                <a:gd name="connsiteX22" fmla="*/ 795111 w 2403114"/>
                <a:gd name="connsiteY22" fmla="*/ 335318 h 2403114"/>
                <a:gd name="connsiteX23" fmla="*/ 795111 w 2403114"/>
                <a:gd name="connsiteY23" fmla="*/ 335318 h 2403114"/>
                <a:gd name="connsiteX24" fmla="*/ 529650 w 2403114"/>
                <a:gd name="connsiteY24" fmla="*/ 1724857 h 2403114"/>
                <a:gd name="connsiteX25" fmla="*/ 234977 w 2403114"/>
                <a:gd name="connsiteY25" fmla="*/ 1430184 h 2403114"/>
                <a:gd name="connsiteX26" fmla="*/ 529650 w 2403114"/>
                <a:gd name="connsiteY26" fmla="*/ 1135510 h 2403114"/>
                <a:gd name="connsiteX27" fmla="*/ 824324 w 2403114"/>
                <a:gd name="connsiteY27" fmla="*/ 1430184 h 2403114"/>
                <a:gd name="connsiteX28" fmla="*/ 529650 w 2403114"/>
                <a:gd name="connsiteY28" fmla="*/ 1724857 h 2403114"/>
                <a:gd name="connsiteX29" fmla="*/ 529650 w 2403114"/>
                <a:gd name="connsiteY29" fmla="*/ 1724857 h 2403114"/>
                <a:gd name="connsiteX30" fmla="*/ 1212989 w 2403114"/>
                <a:gd name="connsiteY30" fmla="*/ 2227835 h 2403114"/>
                <a:gd name="connsiteX31" fmla="*/ 918315 w 2403114"/>
                <a:gd name="connsiteY31" fmla="*/ 1933161 h 2403114"/>
                <a:gd name="connsiteX32" fmla="*/ 1212989 w 2403114"/>
                <a:gd name="connsiteY32" fmla="*/ 1638487 h 2403114"/>
                <a:gd name="connsiteX33" fmla="*/ 1507662 w 2403114"/>
                <a:gd name="connsiteY33" fmla="*/ 1933161 h 2403114"/>
                <a:gd name="connsiteX34" fmla="*/ 1507662 w 2403114"/>
                <a:gd name="connsiteY34" fmla="*/ 1933161 h 2403114"/>
                <a:gd name="connsiteX35" fmla="*/ 1212989 w 2403114"/>
                <a:gd name="connsiteY35" fmla="*/ 2227835 h 2403114"/>
                <a:gd name="connsiteX36" fmla="*/ 1903947 w 2403114"/>
                <a:gd name="connsiteY36" fmla="*/ 1724857 h 2403114"/>
                <a:gd name="connsiteX37" fmla="*/ 1609274 w 2403114"/>
                <a:gd name="connsiteY37" fmla="*/ 1430184 h 2403114"/>
                <a:gd name="connsiteX38" fmla="*/ 1903947 w 2403114"/>
                <a:gd name="connsiteY38" fmla="*/ 1135510 h 2403114"/>
                <a:gd name="connsiteX39" fmla="*/ 2198621 w 2403114"/>
                <a:gd name="connsiteY39" fmla="*/ 1430184 h 2403114"/>
                <a:gd name="connsiteX40" fmla="*/ 1903947 w 2403114"/>
                <a:gd name="connsiteY40" fmla="*/ 1724857 h 2403114"/>
                <a:gd name="connsiteX41" fmla="*/ 1903947 w 2403114"/>
                <a:gd name="connsiteY41" fmla="*/ 1724857 h 2403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403114" h="2403114">
                  <a:moveTo>
                    <a:pt x="1201557" y="0"/>
                  </a:moveTo>
                  <a:cubicBezTo>
                    <a:pt x="538541" y="0"/>
                    <a:pt x="0" y="537271"/>
                    <a:pt x="0" y="1201557"/>
                  </a:cubicBezTo>
                  <a:cubicBezTo>
                    <a:pt x="0" y="1865843"/>
                    <a:pt x="537271" y="2403115"/>
                    <a:pt x="1201557" y="2403115"/>
                  </a:cubicBezTo>
                  <a:cubicBezTo>
                    <a:pt x="1865843" y="2403115"/>
                    <a:pt x="2403115" y="1865843"/>
                    <a:pt x="2403115" y="1201557"/>
                  </a:cubicBezTo>
                  <a:cubicBezTo>
                    <a:pt x="2403115" y="537271"/>
                    <a:pt x="1864573" y="1270"/>
                    <a:pt x="1201557" y="0"/>
                  </a:cubicBezTo>
                  <a:cubicBezTo>
                    <a:pt x="1201557" y="1270"/>
                    <a:pt x="1201557" y="1270"/>
                    <a:pt x="1201557" y="0"/>
                  </a:cubicBezTo>
                  <a:close/>
                  <a:moveTo>
                    <a:pt x="1638487" y="335318"/>
                  </a:moveTo>
                  <a:cubicBezTo>
                    <a:pt x="1801066" y="335318"/>
                    <a:pt x="1933161" y="467413"/>
                    <a:pt x="1933161" y="629992"/>
                  </a:cubicBezTo>
                  <a:cubicBezTo>
                    <a:pt x="1933161" y="792571"/>
                    <a:pt x="1801066" y="924666"/>
                    <a:pt x="1638487" y="924666"/>
                  </a:cubicBezTo>
                  <a:cubicBezTo>
                    <a:pt x="1475909" y="924666"/>
                    <a:pt x="1343813" y="792571"/>
                    <a:pt x="1343813" y="629992"/>
                  </a:cubicBezTo>
                  <a:cubicBezTo>
                    <a:pt x="1343813" y="629992"/>
                    <a:pt x="1343813" y="629992"/>
                    <a:pt x="1343813" y="629992"/>
                  </a:cubicBezTo>
                  <a:cubicBezTo>
                    <a:pt x="1343813" y="467413"/>
                    <a:pt x="1475909" y="335318"/>
                    <a:pt x="1638487" y="335318"/>
                  </a:cubicBezTo>
                  <a:close/>
                  <a:moveTo>
                    <a:pt x="1202828" y="1103756"/>
                  </a:moveTo>
                  <a:cubicBezTo>
                    <a:pt x="1262524" y="1103756"/>
                    <a:pt x="1312060" y="1153292"/>
                    <a:pt x="1312060" y="1212989"/>
                  </a:cubicBezTo>
                  <a:cubicBezTo>
                    <a:pt x="1312060" y="1272686"/>
                    <a:pt x="1262524" y="1322221"/>
                    <a:pt x="1202828" y="1322221"/>
                  </a:cubicBezTo>
                  <a:cubicBezTo>
                    <a:pt x="1143131" y="1322221"/>
                    <a:pt x="1093595" y="1272686"/>
                    <a:pt x="1093595" y="1212989"/>
                  </a:cubicBezTo>
                  <a:cubicBezTo>
                    <a:pt x="1093595" y="1153292"/>
                    <a:pt x="1143131" y="1103756"/>
                    <a:pt x="1202828" y="1103756"/>
                  </a:cubicBezTo>
                  <a:lnTo>
                    <a:pt x="1202828" y="1103756"/>
                  </a:lnTo>
                  <a:close/>
                  <a:moveTo>
                    <a:pt x="795111" y="335318"/>
                  </a:moveTo>
                  <a:cubicBezTo>
                    <a:pt x="957689" y="335318"/>
                    <a:pt x="1089784" y="467413"/>
                    <a:pt x="1089784" y="629992"/>
                  </a:cubicBezTo>
                  <a:cubicBezTo>
                    <a:pt x="1089784" y="792571"/>
                    <a:pt x="957689" y="924666"/>
                    <a:pt x="795111" y="924666"/>
                  </a:cubicBezTo>
                  <a:cubicBezTo>
                    <a:pt x="632532" y="924666"/>
                    <a:pt x="500437" y="792571"/>
                    <a:pt x="500437" y="629992"/>
                  </a:cubicBezTo>
                  <a:cubicBezTo>
                    <a:pt x="500437" y="467413"/>
                    <a:pt x="632532" y="335318"/>
                    <a:pt x="795111" y="335318"/>
                  </a:cubicBezTo>
                  <a:lnTo>
                    <a:pt x="795111" y="335318"/>
                  </a:lnTo>
                  <a:close/>
                  <a:moveTo>
                    <a:pt x="529650" y="1724857"/>
                  </a:moveTo>
                  <a:cubicBezTo>
                    <a:pt x="367072" y="1724857"/>
                    <a:pt x="234977" y="1592762"/>
                    <a:pt x="234977" y="1430184"/>
                  </a:cubicBezTo>
                  <a:cubicBezTo>
                    <a:pt x="234977" y="1267605"/>
                    <a:pt x="367072" y="1135510"/>
                    <a:pt x="529650" y="1135510"/>
                  </a:cubicBezTo>
                  <a:cubicBezTo>
                    <a:pt x="692229" y="1135510"/>
                    <a:pt x="824324" y="1267605"/>
                    <a:pt x="824324" y="1430184"/>
                  </a:cubicBezTo>
                  <a:cubicBezTo>
                    <a:pt x="824324" y="1592762"/>
                    <a:pt x="692229" y="1724857"/>
                    <a:pt x="529650" y="1724857"/>
                  </a:cubicBezTo>
                  <a:lnTo>
                    <a:pt x="529650" y="1724857"/>
                  </a:lnTo>
                  <a:close/>
                  <a:moveTo>
                    <a:pt x="1212989" y="2227835"/>
                  </a:moveTo>
                  <a:cubicBezTo>
                    <a:pt x="1050410" y="2227835"/>
                    <a:pt x="918315" y="2095740"/>
                    <a:pt x="918315" y="1933161"/>
                  </a:cubicBezTo>
                  <a:cubicBezTo>
                    <a:pt x="918315" y="1770582"/>
                    <a:pt x="1050410" y="1638487"/>
                    <a:pt x="1212989" y="1638487"/>
                  </a:cubicBezTo>
                  <a:cubicBezTo>
                    <a:pt x="1375567" y="1638487"/>
                    <a:pt x="1507662" y="1770582"/>
                    <a:pt x="1507662" y="1933161"/>
                  </a:cubicBezTo>
                  <a:cubicBezTo>
                    <a:pt x="1507662" y="1933161"/>
                    <a:pt x="1507662" y="1933161"/>
                    <a:pt x="1507662" y="1933161"/>
                  </a:cubicBezTo>
                  <a:cubicBezTo>
                    <a:pt x="1507662" y="2095740"/>
                    <a:pt x="1375567" y="2227835"/>
                    <a:pt x="1212989" y="2227835"/>
                  </a:cubicBezTo>
                  <a:close/>
                  <a:moveTo>
                    <a:pt x="1903947" y="1724857"/>
                  </a:moveTo>
                  <a:cubicBezTo>
                    <a:pt x="1741369" y="1724857"/>
                    <a:pt x="1609274" y="1592762"/>
                    <a:pt x="1609274" y="1430184"/>
                  </a:cubicBezTo>
                  <a:cubicBezTo>
                    <a:pt x="1609274" y="1267605"/>
                    <a:pt x="1741369" y="1135510"/>
                    <a:pt x="1903947" y="1135510"/>
                  </a:cubicBezTo>
                  <a:cubicBezTo>
                    <a:pt x="2066526" y="1135510"/>
                    <a:pt x="2198621" y="1267605"/>
                    <a:pt x="2198621" y="1430184"/>
                  </a:cubicBezTo>
                  <a:cubicBezTo>
                    <a:pt x="2198621" y="1592762"/>
                    <a:pt x="2066526" y="1724857"/>
                    <a:pt x="1903947" y="1724857"/>
                  </a:cubicBezTo>
                  <a:cubicBezTo>
                    <a:pt x="1903947" y="1724857"/>
                    <a:pt x="1903947" y="1724857"/>
                    <a:pt x="1903947" y="1724857"/>
                  </a:cubicBezTo>
                  <a:close/>
                </a:path>
              </a:pathLst>
            </a:custGeom>
            <a:solidFill>
              <a:schemeClr val="tx1"/>
            </a:solidFill>
            <a:ln w="12696"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5FCA1156-920B-447B-874B-DCA3F125B38A}"/>
                </a:ext>
              </a:extLst>
            </p:cNvPr>
            <p:cNvSpPr/>
            <p:nvPr/>
          </p:nvSpPr>
          <p:spPr>
            <a:xfrm>
              <a:off x="1118909" y="8761310"/>
              <a:ext cx="403906" cy="403906"/>
            </a:xfrm>
            <a:custGeom>
              <a:avLst/>
              <a:gdLst>
                <a:gd name="connsiteX0" fmla="*/ 403906 w 403906"/>
                <a:gd name="connsiteY0" fmla="*/ 201953 h 403906"/>
                <a:gd name="connsiteX1" fmla="*/ 201953 w 403906"/>
                <a:gd name="connsiteY1" fmla="*/ 403906 h 403906"/>
                <a:gd name="connsiteX2" fmla="*/ 0 w 403906"/>
                <a:gd name="connsiteY2" fmla="*/ 201953 h 403906"/>
                <a:gd name="connsiteX3" fmla="*/ 201953 w 403906"/>
                <a:gd name="connsiteY3" fmla="*/ 0 h 403906"/>
                <a:gd name="connsiteX4" fmla="*/ 403906 w 403906"/>
                <a:gd name="connsiteY4" fmla="*/ 201953 h 40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906" h="403906">
                  <a:moveTo>
                    <a:pt x="403906" y="201953"/>
                  </a:moveTo>
                  <a:cubicBezTo>
                    <a:pt x="403906" y="313489"/>
                    <a:pt x="313489" y="403906"/>
                    <a:pt x="201953" y="403906"/>
                  </a:cubicBezTo>
                  <a:cubicBezTo>
                    <a:pt x="90417" y="403906"/>
                    <a:pt x="0" y="313489"/>
                    <a:pt x="0" y="201953"/>
                  </a:cubicBezTo>
                  <a:cubicBezTo>
                    <a:pt x="0" y="90418"/>
                    <a:pt x="90417" y="0"/>
                    <a:pt x="201953" y="0"/>
                  </a:cubicBezTo>
                  <a:cubicBezTo>
                    <a:pt x="313489" y="0"/>
                    <a:pt x="403906" y="90418"/>
                    <a:pt x="403906" y="201953"/>
                  </a:cubicBezTo>
                  <a:close/>
                </a:path>
              </a:pathLst>
            </a:custGeom>
            <a:noFill/>
            <a:ln w="12696"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9A258B8F-A7B5-47B6-B300-72B60F3A6D78}"/>
                </a:ext>
              </a:extLst>
            </p:cNvPr>
            <p:cNvSpPr/>
            <p:nvPr/>
          </p:nvSpPr>
          <p:spPr>
            <a:xfrm>
              <a:off x="1696825" y="8761310"/>
              <a:ext cx="403906" cy="403906"/>
            </a:xfrm>
            <a:custGeom>
              <a:avLst/>
              <a:gdLst>
                <a:gd name="connsiteX0" fmla="*/ 403906 w 403906"/>
                <a:gd name="connsiteY0" fmla="*/ 201953 h 403906"/>
                <a:gd name="connsiteX1" fmla="*/ 201953 w 403906"/>
                <a:gd name="connsiteY1" fmla="*/ 403906 h 403906"/>
                <a:gd name="connsiteX2" fmla="*/ 0 w 403906"/>
                <a:gd name="connsiteY2" fmla="*/ 201953 h 403906"/>
                <a:gd name="connsiteX3" fmla="*/ 201953 w 403906"/>
                <a:gd name="connsiteY3" fmla="*/ 0 h 403906"/>
                <a:gd name="connsiteX4" fmla="*/ 403906 w 403906"/>
                <a:gd name="connsiteY4" fmla="*/ 201953 h 40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906" h="403906">
                  <a:moveTo>
                    <a:pt x="403906" y="201953"/>
                  </a:moveTo>
                  <a:cubicBezTo>
                    <a:pt x="403906" y="313489"/>
                    <a:pt x="313489" y="403906"/>
                    <a:pt x="201953" y="403906"/>
                  </a:cubicBezTo>
                  <a:cubicBezTo>
                    <a:pt x="90417" y="403906"/>
                    <a:pt x="0" y="313489"/>
                    <a:pt x="0" y="201953"/>
                  </a:cubicBezTo>
                  <a:cubicBezTo>
                    <a:pt x="0" y="90418"/>
                    <a:pt x="90417" y="0"/>
                    <a:pt x="201953" y="0"/>
                  </a:cubicBezTo>
                  <a:cubicBezTo>
                    <a:pt x="313489" y="0"/>
                    <a:pt x="403906" y="90418"/>
                    <a:pt x="403906" y="201953"/>
                  </a:cubicBezTo>
                  <a:close/>
                </a:path>
              </a:pathLst>
            </a:custGeom>
            <a:noFill/>
            <a:ln w="12696"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40ACFA25-9F31-47A0-8ED4-81E8C57E4582}"/>
                </a:ext>
              </a:extLst>
            </p:cNvPr>
            <p:cNvSpPr/>
            <p:nvPr/>
          </p:nvSpPr>
          <p:spPr>
            <a:xfrm>
              <a:off x="937278" y="9310013"/>
              <a:ext cx="403906" cy="403906"/>
            </a:xfrm>
            <a:custGeom>
              <a:avLst/>
              <a:gdLst>
                <a:gd name="connsiteX0" fmla="*/ 403906 w 403906"/>
                <a:gd name="connsiteY0" fmla="*/ 201953 h 403906"/>
                <a:gd name="connsiteX1" fmla="*/ 201953 w 403906"/>
                <a:gd name="connsiteY1" fmla="*/ 403906 h 403906"/>
                <a:gd name="connsiteX2" fmla="*/ 0 w 403906"/>
                <a:gd name="connsiteY2" fmla="*/ 201953 h 403906"/>
                <a:gd name="connsiteX3" fmla="*/ 201953 w 403906"/>
                <a:gd name="connsiteY3" fmla="*/ 0 h 403906"/>
                <a:gd name="connsiteX4" fmla="*/ 403906 w 403906"/>
                <a:gd name="connsiteY4" fmla="*/ 201953 h 40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906" h="403906">
                  <a:moveTo>
                    <a:pt x="403906" y="201953"/>
                  </a:moveTo>
                  <a:cubicBezTo>
                    <a:pt x="403906" y="313489"/>
                    <a:pt x="313489" y="403906"/>
                    <a:pt x="201953" y="403906"/>
                  </a:cubicBezTo>
                  <a:cubicBezTo>
                    <a:pt x="90417" y="403906"/>
                    <a:pt x="0" y="313489"/>
                    <a:pt x="0" y="201953"/>
                  </a:cubicBezTo>
                  <a:cubicBezTo>
                    <a:pt x="0" y="90417"/>
                    <a:pt x="90418" y="0"/>
                    <a:pt x="201953" y="0"/>
                  </a:cubicBezTo>
                  <a:cubicBezTo>
                    <a:pt x="313489" y="0"/>
                    <a:pt x="403906" y="90417"/>
                    <a:pt x="403906" y="201953"/>
                  </a:cubicBezTo>
                  <a:close/>
                </a:path>
              </a:pathLst>
            </a:custGeom>
            <a:noFill/>
            <a:ln w="12696"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3215809A-6992-4D76-AED8-D1BDA7F0F243}"/>
                </a:ext>
              </a:extLst>
            </p:cNvPr>
            <p:cNvSpPr/>
            <p:nvPr/>
          </p:nvSpPr>
          <p:spPr>
            <a:xfrm>
              <a:off x="1405961" y="9654222"/>
              <a:ext cx="403906" cy="403906"/>
            </a:xfrm>
            <a:custGeom>
              <a:avLst/>
              <a:gdLst>
                <a:gd name="connsiteX0" fmla="*/ 403906 w 403906"/>
                <a:gd name="connsiteY0" fmla="*/ 201953 h 403906"/>
                <a:gd name="connsiteX1" fmla="*/ 201953 w 403906"/>
                <a:gd name="connsiteY1" fmla="*/ 403906 h 403906"/>
                <a:gd name="connsiteX2" fmla="*/ 0 w 403906"/>
                <a:gd name="connsiteY2" fmla="*/ 201953 h 403906"/>
                <a:gd name="connsiteX3" fmla="*/ 201953 w 403906"/>
                <a:gd name="connsiteY3" fmla="*/ 0 h 403906"/>
                <a:gd name="connsiteX4" fmla="*/ 403906 w 403906"/>
                <a:gd name="connsiteY4" fmla="*/ 201953 h 40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906" h="403906">
                  <a:moveTo>
                    <a:pt x="403906" y="201953"/>
                  </a:moveTo>
                  <a:cubicBezTo>
                    <a:pt x="403906" y="313489"/>
                    <a:pt x="313489" y="403906"/>
                    <a:pt x="201953" y="403906"/>
                  </a:cubicBezTo>
                  <a:cubicBezTo>
                    <a:pt x="90418" y="403906"/>
                    <a:pt x="0" y="313489"/>
                    <a:pt x="0" y="201953"/>
                  </a:cubicBezTo>
                  <a:cubicBezTo>
                    <a:pt x="0" y="90418"/>
                    <a:pt x="90417" y="0"/>
                    <a:pt x="201953" y="0"/>
                  </a:cubicBezTo>
                  <a:cubicBezTo>
                    <a:pt x="313489" y="0"/>
                    <a:pt x="403906" y="90418"/>
                    <a:pt x="403906" y="201953"/>
                  </a:cubicBezTo>
                  <a:close/>
                </a:path>
              </a:pathLst>
            </a:custGeom>
            <a:noFill/>
            <a:ln w="12696"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3DCFC107-CFF5-4459-A1D4-3B7391846018}"/>
                </a:ext>
              </a:extLst>
            </p:cNvPr>
            <p:cNvSpPr/>
            <p:nvPr/>
          </p:nvSpPr>
          <p:spPr>
            <a:xfrm>
              <a:off x="1878455" y="9310013"/>
              <a:ext cx="403906" cy="403906"/>
            </a:xfrm>
            <a:custGeom>
              <a:avLst/>
              <a:gdLst>
                <a:gd name="connsiteX0" fmla="*/ 403906 w 403906"/>
                <a:gd name="connsiteY0" fmla="*/ 201953 h 403906"/>
                <a:gd name="connsiteX1" fmla="*/ 201953 w 403906"/>
                <a:gd name="connsiteY1" fmla="*/ 403906 h 403906"/>
                <a:gd name="connsiteX2" fmla="*/ 0 w 403906"/>
                <a:gd name="connsiteY2" fmla="*/ 201953 h 403906"/>
                <a:gd name="connsiteX3" fmla="*/ 201953 w 403906"/>
                <a:gd name="connsiteY3" fmla="*/ 0 h 403906"/>
                <a:gd name="connsiteX4" fmla="*/ 403906 w 403906"/>
                <a:gd name="connsiteY4" fmla="*/ 201953 h 403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906" h="403906">
                  <a:moveTo>
                    <a:pt x="403906" y="201953"/>
                  </a:moveTo>
                  <a:cubicBezTo>
                    <a:pt x="403906" y="313489"/>
                    <a:pt x="313489" y="403906"/>
                    <a:pt x="201953" y="403906"/>
                  </a:cubicBezTo>
                  <a:cubicBezTo>
                    <a:pt x="90417" y="403906"/>
                    <a:pt x="0" y="313489"/>
                    <a:pt x="0" y="201953"/>
                  </a:cubicBezTo>
                  <a:cubicBezTo>
                    <a:pt x="0" y="90417"/>
                    <a:pt x="90417" y="0"/>
                    <a:pt x="201953" y="0"/>
                  </a:cubicBezTo>
                  <a:cubicBezTo>
                    <a:pt x="313489" y="0"/>
                    <a:pt x="403906" y="90417"/>
                    <a:pt x="403906" y="201953"/>
                  </a:cubicBezTo>
                  <a:close/>
                </a:path>
              </a:pathLst>
            </a:custGeom>
            <a:noFill/>
            <a:ln w="12696"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C7B85BCD-F9FE-496D-A213-17B8CBC689A7}"/>
                </a:ext>
              </a:extLst>
            </p:cNvPr>
            <p:cNvSpPr/>
            <p:nvPr/>
          </p:nvSpPr>
          <p:spPr>
            <a:xfrm>
              <a:off x="777240" y="8532684"/>
              <a:ext cx="1643567" cy="1644837"/>
            </a:xfrm>
            <a:custGeom>
              <a:avLst/>
              <a:gdLst>
                <a:gd name="connsiteX0" fmla="*/ 821784 w 1643567"/>
                <a:gd name="connsiteY0" fmla="*/ 0 h 1644837"/>
                <a:gd name="connsiteX1" fmla="*/ 0 w 1643567"/>
                <a:gd name="connsiteY1" fmla="*/ 823054 h 1644837"/>
                <a:gd name="connsiteX2" fmla="*/ 821784 w 1643567"/>
                <a:gd name="connsiteY2" fmla="*/ 1644838 h 1644837"/>
                <a:gd name="connsiteX3" fmla="*/ 1643568 w 1643567"/>
                <a:gd name="connsiteY3" fmla="*/ 823054 h 1644837"/>
                <a:gd name="connsiteX4" fmla="*/ 1643568 w 1643567"/>
                <a:gd name="connsiteY4" fmla="*/ 823054 h 1644837"/>
                <a:gd name="connsiteX5" fmla="*/ 821784 w 1643567"/>
                <a:gd name="connsiteY5" fmla="*/ 0 h 1644837"/>
                <a:gd name="connsiteX6" fmla="*/ 1121538 w 1643567"/>
                <a:gd name="connsiteY6" fmla="*/ 228626 h 1644837"/>
                <a:gd name="connsiteX7" fmla="*/ 1323491 w 1643567"/>
                <a:gd name="connsiteY7" fmla="*/ 430579 h 1644837"/>
                <a:gd name="connsiteX8" fmla="*/ 1121538 w 1643567"/>
                <a:gd name="connsiteY8" fmla="*/ 632532 h 1644837"/>
                <a:gd name="connsiteX9" fmla="*/ 919585 w 1643567"/>
                <a:gd name="connsiteY9" fmla="*/ 430579 h 1644837"/>
                <a:gd name="connsiteX10" fmla="*/ 919585 w 1643567"/>
                <a:gd name="connsiteY10" fmla="*/ 430579 h 1644837"/>
                <a:gd name="connsiteX11" fmla="*/ 1121538 w 1643567"/>
                <a:gd name="connsiteY11" fmla="*/ 228626 h 1644837"/>
                <a:gd name="connsiteX12" fmla="*/ 1121538 w 1643567"/>
                <a:gd name="connsiteY12" fmla="*/ 228626 h 1644837"/>
                <a:gd name="connsiteX13" fmla="*/ 823054 w 1643567"/>
                <a:gd name="connsiteY13" fmla="*/ 755736 h 1644837"/>
                <a:gd name="connsiteX14" fmla="*/ 897993 w 1643567"/>
                <a:gd name="connsiteY14" fmla="*/ 830675 h 1644837"/>
                <a:gd name="connsiteX15" fmla="*/ 823054 w 1643567"/>
                <a:gd name="connsiteY15" fmla="*/ 905614 h 1644837"/>
                <a:gd name="connsiteX16" fmla="*/ 748116 w 1643567"/>
                <a:gd name="connsiteY16" fmla="*/ 830675 h 1644837"/>
                <a:gd name="connsiteX17" fmla="*/ 748116 w 1643567"/>
                <a:gd name="connsiteY17" fmla="*/ 830675 h 1644837"/>
                <a:gd name="connsiteX18" fmla="*/ 823054 w 1643567"/>
                <a:gd name="connsiteY18" fmla="*/ 755736 h 1644837"/>
                <a:gd name="connsiteX19" fmla="*/ 543622 w 1643567"/>
                <a:gd name="connsiteY19" fmla="*/ 229896 h 1644837"/>
                <a:gd name="connsiteX20" fmla="*/ 745575 w 1643567"/>
                <a:gd name="connsiteY20" fmla="*/ 430579 h 1644837"/>
                <a:gd name="connsiteX21" fmla="*/ 544892 w 1643567"/>
                <a:gd name="connsiteY21" fmla="*/ 632532 h 1644837"/>
                <a:gd name="connsiteX22" fmla="*/ 342939 w 1643567"/>
                <a:gd name="connsiteY22" fmla="*/ 431849 h 1644837"/>
                <a:gd name="connsiteX23" fmla="*/ 342939 w 1643567"/>
                <a:gd name="connsiteY23" fmla="*/ 430579 h 1644837"/>
                <a:gd name="connsiteX24" fmla="*/ 543622 w 1643567"/>
                <a:gd name="connsiteY24" fmla="*/ 229896 h 1644837"/>
                <a:gd name="connsiteX25" fmla="*/ 543622 w 1643567"/>
                <a:gd name="connsiteY25" fmla="*/ 229896 h 1644837"/>
                <a:gd name="connsiteX26" fmla="*/ 361991 w 1643567"/>
                <a:gd name="connsiteY26" fmla="*/ 1179965 h 1644837"/>
                <a:gd name="connsiteX27" fmla="*/ 161308 w 1643567"/>
                <a:gd name="connsiteY27" fmla="*/ 978012 h 1644837"/>
                <a:gd name="connsiteX28" fmla="*/ 363262 w 1643567"/>
                <a:gd name="connsiteY28" fmla="*/ 777329 h 1644837"/>
                <a:gd name="connsiteX29" fmla="*/ 565215 w 1643567"/>
                <a:gd name="connsiteY29" fmla="*/ 979282 h 1644837"/>
                <a:gd name="connsiteX30" fmla="*/ 361991 w 1643567"/>
                <a:gd name="connsiteY30" fmla="*/ 1179965 h 1644837"/>
                <a:gd name="connsiteX31" fmla="*/ 361991 w 1643567"/>
                <a:gd name="connsiteY31" fmla="*/ 1179965 h 1644837"/>
                <a:gd name="connsiteX32" fmla="*/ 830675 w 1643567"/>
                <a:gd name="connsiteY32" fmla="*/ 1524174 h 1644837"/>
                <a:gd name="connsiteX33" fmla="*/ 629992 w 1643567"/>
                <a:gd name="connsiteY33" fmla="*/ 1322221 h 1644837"/>
                <a:gd name="connsiteX34" fmla="*/ 831945 w 1643567"/>
                <a:gd name="connsiteY34" fmla="*/ 1121538 h 1644837"/>
                <a:gd name="connsiteX35" fmla="*/ 1032628 w 1643567"/>
                <a:gd name="connsiteY35" fmla="*/ 1323491 h 1644837"/>
                <a:gd name="connsiteX36" fmla="*/ 830675 w 1643567"/>
                <a:gd name="connsiteY36" fmla="*/ 1524174 h 1644837"/>
                <a:gd name="connsiteX37" fmla="*/ 830675 w 1643567"/>
                <a:gd name="connsiteY37" fmla="*/ 1524174 h 1644837"/>
                <a:gd name="connsiteX38" fmla="*/ 830675 w 1643567"/>
                <a:gd name="connsiteY38" fmla="*/ 1524174 h 1644837"/>
                <a:gd name="connsiteX39" fmla="*/ 1303169 w 1643567"/>
                <a:gd name="connsiteY39" fmla="*/ 1179965 h 1644837"/>
                <a:gd name="connsiteX40" fmla="*/ 1101216 w 1643567"/>
                <a:gd name="connsiteY40" fmla="*/ 978012 h 1644837"/>
                <a:gd name="connsiteX41" fmla="*/ 1303169 w 1643567"/>
                <a:gd name="connsiteY41" fmla="*/ 776059 h 1644837"/>
                <a:gd name="connsiteX42" fmla="*/ 1505122 w 1643567"/>
                <a:gd name="connsiteY42" fmla="*/ 978012 h 1644837"/>
                <a:gd name="connsiteX43" fmla="*/ 1303169 w 1643567"/>
                <a:gd name="connsiteY43" fmla="*/ 1179965 h 1644837"/>
                <a:gd name="connsiteX44" fmla="*/ 1303169 w 1643567"/>
                <a:gd name="connsiteY44" fmla="*/ 1179965 h 164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643567" h="1644837">
                  <a:moveTo>
                    <a:pt x="821784" y="0"/>
                  </a:moveTo>
                  <a:cubicBezTo>
                    <a:pt x="368342" y="0"/>
                    <a:pt x="0" y="368342"/>
                    <a:pt x="0" y="823054"/>
                  </a:cubicBezTo>
                  <a:cubicBezTo>
                    <a:pt x="0" y="1277766"/>
                    <a:pt x="368342" y="1644838"/>
                    <a:pt x="821784" y="1644838"/>
                  </a:cubicBezTo>
                  <a:cubicBezTo>
                    <a:pt x="1275226" y="1644838"/>
                    <a:pt x="1643568" y="1276496"/>
                    <a:pt x="1643568" y="823054"/>
                  </a:cubicBezTo>
                  <a:lnTo>
                    <a:pt x="1643568" y="823054"/>
                  </a:lnTo>
                  <a:cubicBezTo>
                    <a:pt x="1643568" y="368342"/>
                    <a:pt x="1276496" y="0"/>
                    <a:pt x="821784" y="0"/>
                  </a:cubicBezTo>
                  <a:close/>
                  <a:moveTo>
                    <a:pt x="1121538" y="228626"/>
                  </a:moveTo>
                  <a:cubicBezTo>
                    <a:pt x="1233311" y="228626"/>
                    <a:pt x="1323491" y="318806"/>
                    <a:pt x="1323491" y="430579"/>
                  </a:cubicBezTo>
                  <a:cubicBezTo>
                    <a:pt x="1323491" y="542352"/>
                    <a:pt x="1233311" y="632532"/>
                    <a:pt x="1121538" y="632532"/>
                  </a:cubicBezTo>
                  <a:cubicBezTo>
                    <a:pt x="1009765" y="632532"/>
                    <a:pt x="919585" y="542352"/>
                    <a:pt x="919585" y="430579"/>
                  </a:cubicBezTo>
                  <a:cubicBezTo>
                    <a:pt x="919585" y="430579"/>
                    <a:pt x="919585" y="430579"/>
                    <a:pt x="919585" y="430579"/>
                  </a:cubicBezTo>
                  <a:cubicBezTo>
                    <a:pt x="919585" y="320077"/>
                    <a:pt x="1009765" y="229896"/>
                    <a:pt x="1121538" y="228626"/>
                  </a:cubicBezTo>
                  <a:lnTo>
                    <a:pt x="1121538" y="228626"/>
                  </a:lnTo>
                  <a:close/>
                  <a:moveTo>
                    <a:pt x="823054" y="755736"/>
                  </a:moveTo>
                  <a:cubicBezTo>
                    <a:pt x="864969" y="755736"/>
                    <a:pt x="897993" y="788760"/>
                    <a:pt x="897993" y="830675"/>
                  </a:cubicBezTo>
                  <a:cubicBezTo>
                    <a:pt x="897993" y="872590"/>
                    <a:pt x="864969" y="905614"/>
                    <a:pt x="823054" y="905614"/>
                  </a:cubicBezTo>
                  <a:cubicBezTo>
                    <a:pt x="781139" y="905614"/>
                    <a:pt x="748116" y="872590"/>
                    <a:pt x="748116" y="830675"/>
                  </a:cubicBezTo>
                  <a:cubicBezTo>
                    <a:pt x="748116" y="830675"/>
                    <a:pt x="748116" y="830675"/>
                    <a:pt x="748116" y="830675"/>
                  </a:cubicBezTo>
                  <a:cubicBezTo>
                    <a:pt x="748116" y="788760"/>
                    <a:pt x="782409" y="755736"/>
                    <a:pt x="823054" y="755736"/>
                  </a:cubicBezTo>
                  <a:close/>
                  <a:moveTo>
                    <a:pt x="543622" y="229896"/>
                  </a:moveTo>
                  <a:cubicBezTo>
                    <a:pt x="655395" y="229896"/>
                    <a:pt x="745575" y="318806"/>
                    <a:pt x="745575" y="430579"/>
                  </a:cubicBezTo>
                  <a:cubicBezTo>
                    <a:pt x="745575" y="542352"/>
                    <a:pt x="656665" y="632532"/>
                    <a:pt x="544892" y="632532"/>
                  </a:cubicBezTo>
                  <a:cubicBezTo>
                    <a:pt x="433119" y="632532"/>
                    <a:pt x="342939" y="543622"/>
                    <a:pt x="342939" y="431849"/>
                  </a:cubicBezTo>
                  <a:cubicBezTo>
                    <a:pt x="342939" y="431849"/>
                    <a:pt x="342939" y="431849"/>
                    <a:pt x="342939" y="430579"/>
                  </a:cubicBezTo>
                  <a:cubicBezTo>
                    <a:pt x="342939" y="320077"/>
                    <a:pt x="433119" y="229896"/>
                    <a:pt x="543622" y="229896"/>
                  </a:cubicBezTo>
                  <a:lnTo>
                    <a:pt x="543622" y="229896"/>
                  </a:lnTo>
                  <a:close/>
                  <a:moveTo>
                    <a:pt x="361991" y="1179965"/>
                  </a:moveTo>
                  <a:cubicBezTo>
                    <a:pt x="250219" y="1179965"/>
                    <a:pt x="160038" y="1089785"/>
                    <a:pt x="161308" y="978012"/>
                  </a:cubicBezTo>
                  <a:cubicBezTo>
                    <a:pt x="162579" y="866239"/>
                    <a:pt x="251489" y="776059"/>
                    <a:pt x="363262" y="777329"/>
                  </a:cubicBezTo>
                  <a:cubicBezTo>
                    <a:pt x="475034" y="777329"/>
                    <a:pt x="563944" y="867509"/>
                    <a:pt x="565215" y="979282"/>
                  </a:cubicBezTo>
                  <a:cubicBezTo>
                    <a:pt x="563944" y="1089785"/>
                    <a:pt x="473764" y="1179965"/>
                    <a:pt x="361991" y="1179965"/>
                  </a:cubicBezTo>
                  <a:cubicBezTo>
                    <a:pt x="361991" y="1179965"/>
                    <a:pt x="361991" y="1179965"/>
                    <a:pt x="361991" y="1179965"/>
                  </a:cubicBezTo>
                  <a:close/>
                  <a:moveTo>
                    <a:pt x="830675" y="1524174"/>
                  </a:moveTo>
                  <a:cubicBezTo>
                    <a:pt x="718902" y="1524174"/>
                    <a:pt x="628722" y="1433994"/>
                    <a:pt x="629992" y="1322221"/>
                  </a:cubicBezTo>
                  <a:cubicBezTo>
                    <a:pt x="631262" y="1210448"/>
                    <a:pt x="720172" y="1120268"/>
                    <a:pt x="831945" y="1121538"/>
                  </a:cubicBezTo>
                  <a:cubicBezTo>
                    <a:pt x="943718" y="1121538"/>
                    <a:pt x="1032628" y="1211719"/>
                    <a:pt x="1032628" y="1323491"/>
                  </a:cubicBezTo>
                  <a:cubicBezTo>
                    <a:pt x="1032628" y="1433994"/>
                    <a:pt x="941178" y="1524174"/>
                    <a:pt x="830675" y="1524174"/>
                  </a:cubicBezTo>
                  <a:cubicBezTo>
                    <a:pt x="830675" y="1524174"/>
                    <a:pt x="830675" y="1524174"/>
                    <a:pt x="830675" y="1524174"/>
                  </a:cubicBezTo>
                  <a:lnTo>
                    <a:pt x="830675" y="1524174"/>
                  </a:lnTo>
                  <a:close/>
                  <a:moveTo>
                    <a:pt x="1303169" y="1179965"/>
                  </a:moveTo>
                  <a:cubicBezTo>
                    <a:pt x="1191396" y="1179965"/>
                    <a:pt x="1101216" y="1089785"/>
                    <a:pt x="1101216" y="978012"/>
                  </a:cubicBezTo>
                  <a:cubicBezTo>
                    <a:pt x="1101216" y="866239"/>
                    <a:pt x="1191396" y="776059"/>
                    <a:pt x="1303169" y="776059"/>
                  </a:cubicBezTo>
                  <a:cubicBezTo>
                    <a:pt x="1414942" y="776059"/>
                    <a:pt x="1505122" y="866239"/>
                    <a:pt x="1505122" y="978012"/>
                  </a:cubicBezTo>
                  <a:cubicBezTo>
                    <a:pt x="1505122" y="1089785"/>
                    <a:pt x="1413672" y="1179965"/>
                    <a:pt x="1303169" y="1179965"/>
                  </a:cubicBezTo>
                  <a:cubicBezTo>
                    <a:pt x="1303169" y="1179965"/>
                    <a:pt x="1303169" y="1179965"/>
                    <a:pt x="1303169" y="1179965"/>
                  </a:cubicBezTo>
                  <a:close/>
                </a:path>
              </a:pathLst>
            </a:custGeom>
            <a:solidFill>
              <a:schemeClr val="tx1"/>
            </a:solidFill>
            <a:ln w="12696"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8FFB3A54-AEA4-44D1-978B-AD9FF9E3E2B7}"/>
                </a:ext>
              </a:extLst>
            </p:cNvPr>
            <p:cNvSpPr/>
            <p:nvPr/>
          </p:nvSpPr>
          <p:spPr>
            <a:xfrm>
              <a:off x="5979754" y="7206653"/>
              <a:ext cx="3838378" cy="2300233"/>
            </a:xfrm>
            <a:custGeom>
              <a:avLst/>
              <a:gdLst>
                <a:gd name="connsiteX0" fmla="*/ 3838378 w 3838378"/>
                <a:gd name="connsiteY0" fmla="*/ 0 h 2300233"/>
                <a:gd name="connsiteX1" fmla="*/ 0 w 3838378"/>
                <a:gd name="connsiteY1" fmla="*/ 2164327 h 2300233"/>
                <a:gd name="connsiteX2" fmla="*/ 0 w 3838378"/>
                <a:gd name="connsiteY2" fmla="*/ 2300233 h 2300233"/>
                <a:gd name="connsiteX3" fmla="*/ 3838378 w 3838378"/>
                <a:gd name="connsiteY3" fmla="*/ 520760 h 2300233"/>
              </a:gdLst>
              <a:ahLst/>
              <a:cxnLst>
                <a:cxn ang="0">
                  <a:pos x="connsiteX0" y="connsiteY0"/>
                </a:cxn>
                <a:cxn ang="0">
                  <a:pos x="connsiteX1" y="connsiteY1"/>
                </a:cxn>
                <a:cxn ang="0">
                  <a:pos x="connsiteX2" y="connsiteY2"/>
                </a:cxn>
                <a:cxn ang="0">
                  <a:pos x="connsiteX3" y="connsiteY3"/>
                </a:cxn>
              </a:cxnLst>
              <a:rect l="l" t="t" r="r" b="b"/>
              <a:pathLst>
                <a:path w="3838378" h="2300233">
                  <a:moveTo>
                    <a:pt x="3838378" y="0"/>
                  </a:moveTo>
                  <a:lnTo>
                    <a:pt x="0" y="2164327"/>
                  </a:lnTo>
                  <a:lnTo>
                    <a:pt x="0" y="2300233"/>
                  </a:lnTo>
                  <a:lnTo>
                    <a:pt x="3838378" y="520760"/>
                  </a:lnTo>
                  <a:close/>
                </a:path>
              </a:pathLst>
            </a:custGeom>
            <a:solidFill>
              <a:schemeClr val="accent2"/>
            </a:solidFill>
            <a:ln w="12696"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60B4E2CC-6DEC-4811-A69F-93B0C7D9DB89}"/>
                </a:ext>
              </a:extLst>
            </p:cNvPr>
            <p:cNvSpPr/>
            <p:nvPr/>
          </p:nvSpPr>
          <p:spPr>
            <a:xfrm>
              <a:off x="5979754" y="7727412"/>
              <a:ext cx="3838378" cy="1949672"/>
            </a:xfrm>
            <a:custGeom>
              <a:avLst/>
              <a:gdLst>
                <a:gd name="connsiteX0" fmla="*/ 3838378 w 3838378"/>
                <a:gd name="connsiteY0" fmla="*/ 556324 h 1949672"/>
                <a:gd name="connsiteX1" fmla="*/ 0 w 3838378"/>
                <a:gd name="connsiteY1" fmla="*/ 1949673 h 1949672"/>
                <a:gd name="connsiteX2" fmla="*/ 0 w 3838378"/>
                <a:gd name="connsiteY2" fmla="*/ 1779474 h 1949672"/>
                <a:gd name="connsiteX3" fmla="*/ 3838378 w 3838378"/>
                <a:gd name="connsiteY3" fmla="*/ 0 h 1949672"/>
              </a:gdLst>
              <a:ahLst/>
              <a:cxnLst>
                <a:cxn ang="0">
                  <a:pos x="connsiteX0" y="connsiteY0"/>
                </a:cxn>
                <a:cxn ang="0">
                  <a:pos x="connsiteX1" y="connsiteY1"/>
                </a:cxn>
                <a:cxn ang="0">
                  <a:pos x="connsiteX2" y="connsiteY2"/>
                </a:cxn>
                <a:cxn ang="0">
                  <a:pos x="connsiteX3" y="connsiteY3"/>
                </a:cxn>
              </a:cxnLst>
              <a:rect l="l" t="t" r="r" b="b"/>
              <a:pathLst>
                <a:path w="3838378" h="1949672">
                  <a:moveTo>
                    <a:pt x="3838378" y="556324"/>
                  </a:moveTo>
                  <a:lnTo>
                    <a:pt x="0" y="1949673"/>
                  </a:lnTo>
                  <a:lnTo>
                    <a:pt x="0" y="1779474"/>
                  </a:lnTo>
                  <a:lnTo>
                    <a:pt x="3838378" y="0"/>
                  </a:lnTo>
                  <a:close/>
                </a:path>
              </a:pathLst>
            </a:custGeom>
            <a:solidFill>
              <a:schemeClr val="accent6"/>
            </a:solidFill>
            <a:ln w="12696"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343FA1AA-26CF-4D05-86D5-F0959084360F}"/>
                </a:ext>
              </a:extLst>
            </p:cNvPr>
            <p:cNvSpPr/>
            <p:nvPr/>
          </p:nvSpPr>
          <p:spPr>
            <a:xfrm>
              <a:off x="5979754" y="8283736"/>
              <a:ext cx="3838378" cy="1517823"/>
            </a:xfrm>
            <a:custGeom>
              <a:avLst/>
              <a:gdLst>
                <a:gd name="connsiteX0" fmla="*/ 3838378 w 3838378"/>
                <a:gd name="connsiteY0" fmla="*/ 419148 h 1517823"/>
                <a:gd name="connsiteX1" fmla="*/ 0 w 3838378"/>
                <a:gd name="connsiteY1" fmla="*/ 1517824 h 1517823"/>
                <a:gd name="connsiteX2" fmla="*/ 0 w 3838378"/>
                <a:gd name="connsiteY2" fmla="*/ 1393349 h 1517823"/>
                <a:gd name="connsiteX3" fmla="*/ 3838378 w 3838378"/>
                <a:gd name="connsiteY3" fmla="*/ 0 h 1517823"/>
              </a:gdLst>
              <a:ahLst/>
              <a:cxnLst>
                <a:cxn ang="0">
                  <a:pos x="connsiteX0" y="connsiteY0"/>
                </a:cxn>
                <a:cxn ang="0">
                  <a:pos x="connsiteX1" y="connsiteY1"/>
                </a:cxn>
                <a:cxn ang="0">
                  <a:pos x="connsiteX2" y="connsiteY2"/>
                </a:cxn>
                <a:cxn ang="0">
                  <a:pos x="connsiteX3" y="connsiteY3"/>
                </a:cxn>
              </a:cxnLst>
              <a:rect l="l" t="t" r="r" b="b"/>
              <a:pathLst>
                <a:path w="3838378" h="1517823">
                  <a:moveTo>
                    <a:pt x="3838378" y="419148"/>
                  </a:moveTo>
                  <a:lnTo>
                    <a:pt x="0" y="1517824"/>
                  </a:lnTo>
                  <a:lnTo>
                    <a:pt x="0" y="1393349"/>
                  </a:lnTo>
                  <a:lnTo>
                    <a:pt x="3838378" y="0"/>
                  </a:lnTo>
                  <a:close/>
                </a:path>
              </a:pathLst>
            </a:custGeom>
            <a:solidFill>
              <a:schemeClr val="accent5"/>
            </a:solidFill>
            <a:ln w="12696"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74713DAB-20FB-46DE-804F-A023AB9C2C3D}"/>
                </a:ext>
              </a:extLst>
            </p:cNvPr>
            <p:cNvSpPr/>
            <p:nvPr/>
          </p:nvSpPr>
          <p:spPr>
            <a:xfrm>
              <a:off x="5979754" y="8702884"/>
              <a:ext cx="3838378" cy="1224419"/>
            </a:xfrm>
            <a:custGeom>
              <a:avLst/>
              <a:gdLst>
                <a:gd name="connsiteX0" fmla="*/ 3838378 w 3838378"/>
                <a:gd name="connsiteY0" fmla="*/ 453442 h 1224419"/>
                <a:gd name="connsiteX1" fmla="*/ 0 w 3838378"/>
                <a:gd name="connsiteY1" fmla="*/ 1224420 h 1224419"/>
                <a:gd name="connsiteX2" fmla="*/ 0 w 3838378"/>
                <a:gd name="connsiteY2" fmla="*/ 1098676 h 1224419"/>
                <a:gd name="connsiteX3" fmla="*/ 3838378 w 3838378"/>
                <a:gd name="connsiteY3" fmla="*/ 0 h 1224419"/>
              </a:gdLst>
              <a:ahLst/>
              <a:cxnLst>
                <a:cxn ang="0">
                  <a:pos x="connsiteX0" y="connsiteY0"/>
                </a:cxn>
                <a:cxn ang="0">
                  <a:pos x="connsiteX1" y="connsiteY1"/>
                </a:cxn>
                <a:cxn ang="0">
                  <a:pos x="connsiteX2" y="connsiteY2"/>
                </a:cxn>
                <a:cxn ang="0">
                  <a:pos x="connsiteX3" y="connsiteY3"/>
                </a:cxn>
              </a:cxnLst>
              <a:rect l="l" t="t" r="r" b="b"/>
              <a:pathLst>
                <a:path w="3838378" h="1224419">
                  <a:moveTo>
                    <a:pt x="3838378" y="453442"/>
                  </a:moveTo>
                  <a:lnTo>
                    <a:pt x="0" y="1224420"/>
                  </a:lnTo>
                  <a:lnTo>
                    <a:pt x="0" y="1098676"/>
                  </a:lnTo>
                  <a:lnTo>
                    <a:pt x="3838378" y="0"/>
                  </a:lnTo>
                  <a:close/>
                </a:path>
              </a:pathLst>
            </a:custGeom>
            <a:solidFill>
              <a:schemeClr val="accent2"/>
            </a:solidFill>
            <a:ln w="12696"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CC51C276-45DB-490C-9C05-54AE977A9EAF}"/>
                </a:ext>
              </a:extLst>
            </p:cNvPr>
            <p:cNvSpPr/>
            <p:nvPr/>
          </p:nvSpPr>
          <p:spPr>
            <a:xfrm>
              <a:off x="5979754" y="9801559"/>
              <a:ext cx="3838378" cy="433119"/>
            </a:xfrm>
            <a:custGeom>
              <a:avLst/>
              <a:gdLst>
                <a:gd name="connsiteX0" fmla="*/ 3838378 w 3838378"/>
                <a:gd name="connsiteY0" fmla="*/ 346750 h 433119"/>
                <a:gd name="connsiteX1" fmla="*/ 0 w 3838378"/>
                <a:gd name="connsiteY1" fmla="*/ 433119 h 433119"/>
                <a:gd name="connsiteX2" fmla="*/ 0 w 3838378"/>
                <a:gd name="connsiteY2" fmla="*/ 301024 h 433119"/>
                <a:gd name="connsiteX3" fmla="*/ 3838378 w 3838378"/>
                <a:gd name="connsiteY3" fmla="*/ 0 h 433119"/>
              </a:gdLst>
              <a:ahLst/>
              <a:cxnLst>
                <a:cxn ang="0">
                  <a:pos x="connsiteX0" y="connsiteY0"/>
                </a:cxn>
                <a:cxn ang="0">
                  <a:pos x="connsiteX1" y="connsiteY1"/>
                </a:cxn>
                <a:cxn ang="0">
                  <a:pos x="connsiteX2" y="connsiteY2"/>
                </a:cxn>
                <a:cxn ang="0">
                  <a:pos x="connsiteX3" y="connsiteY3"/>
                </a:cxn>
              </a:cxnLst>
              <a:rect l="l" t="t" r="r" b="b"/>
              <a:pathLst>
                <a:path w="3838378" h="433119">
                  <a:moveTo>
                    <a:pt x="3838378" y="346750"/>
                  </a:moveTo>
                  <a:lnTo>
                    <a:pt x="0" y="433119"/>
                  </a:lnTo>
                  <a:lnTo>
                    <a:pt x="0" y="301024"/>
                  </a:lnTo>
                  <a:lnTo>
                    <a:pt x="3838378" y="0"/>
                  </a:lnTo>
                  <a:close/>
                </a:path>
              </a:pathLst>
            </a:custGeom>
            <a:solidFill>
              <a:schemeClr val="accent5"/>
            </a:solidFill>
            <a:ln w="12696"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D56A32B8-D0B0-426A-95BA-BC5D01289F44}"/>
                </a:ext>
              </a:extLst>
            </p:cNvPr>
            <p:cNvSpPr/>
            <p:nvPr/>
          </p:nvSpPr>
          <p:spPr>
            <a:xfrm>
              <a:off x="5979754" y="10148309"/>
              <a:ext cx="3838378" cy="350560"/>
            </a:xfrm>
            <a:custGeom>
              <a:avLst/>
              <a:gdLst>
                <a:gd name="connsiteX0" fmla="*/ 3835838 w 3838378"/>
                <a:gd name="connsiteY0" fmla="*/ 350560 h 350560"/>
                <a:gd name="connsiteX1" fmla="*/ 0 w 3838378"/>
                <a:gd name="connsiteY1" fmla="*/ 214654 h 350560"/>
                <a:gd name="connsiteX2" fmla="*/ 0 w 3838378"/>
                <a:gd name="connsiteY2" fmla="*/ 86370 h 350560"/>
                <a:gd name="connsiteX3" fmla="*/ 3838378 w 3838378"/>
                <a:gd name="connsiteY3" fmla="*/ 0 h 350560"/>
              </a:gdLst>
              <a:ahLst/>
              <a:cxnLst>
                <a:cxn ang="0">
                  <a:pos x="connsiteX0" y="connsiteY0"/>
                </a:cxn>
                <a:cxn ang="0">
                  <a:pos x="connsiteX1" y="connsiteY1"/>
                </a:cxn>
                <a:cxn ang="0">
                  <a:pos x="connsiteX2" y="connsiteY2"/>
                </a:cxn>
                <a:cxn ang="0">
                  <a:pos x="connsiteX3" y="connsiteY3"/>
                </a:cxn>
              </a:cxnLst>
              <a:rect l="l" t="t" r="r" b="b"/>
              <a:pathLst>
                <a:path w="3838378" h="350560">
                  <a:moveTo>
                    <a:pt x="3835838" y="350560"/>
                  </a:moveTo>
                  <a:lnTo>
                    <a:pt x="0" y="214654"/>
                  </a:lnTo>
                  <a:lnTo>
                    <a:pt x="0" y="86370"/>
                  </a:lnTo>
                  <a:lnTo>
                    <a:pt x="3838378" y="0"/>
                  </a:lnTo>
                  <a:close/>
                </a:path>
              </a:pathLst>
            </a:custGeom>
            <a:solidFill>
              <a:schemeClr val="accent2"/>
            </a:solidFill>
            <a:ln w="12696"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BFA61EE3-30FB-4C56-8C2C-9F06F8FF496A}"/>
                </a:ext>
              </a:extLst>
            </p:cNvPr>
            <p:cNvSpPr/>
            <p:nvPr/>
          </p:nvSpPr>
          <p:spPr>
            <a:xfrm>
              <a:off x="5979754" y="10362963"/>
              <a:ext cx="3837108" cy="506787"/>
            </a:xfrm>
            <a:custGeom>
              <a:avLst/>
              <a:gdLst>
                <a:gd name="connsiteX0" fmla="*/ 3837109 w 3837108"/>
                <a:gd name="connsiteY0" fmla="*/ 506788 h 506787"/>
                <a:gd name="connsiteX1" fmla="*/ 0 w 3837108"/>
                <a:gd name="connsiteY1" fmla="*/ 135906 h 506787"/>
                <a:gd name="connsiteX2" fmla="*/ 0 w 3837108"/>
                <a:gd name="connsiteY2" fmla="*/ 0 h 506787"/>
                <a:gd name="connsiteX3" fmla="*/ 3835838 w 3837108"/>
                <a:gd name="connsiteY3" fmla="*/ 135906 h 506787"/>
              </a:gdLst>
              <a:ahLst/>
              <a:cxnLst>
                <a:cxn ang="0">
                  <a:pos x="connsiteX0" y="connsiteY0"/>
                </a:cxn>
                <a:cxn ang="0">
                  <a:pos x="connsiteX1" y="connsiteY1"/>
                </a:cxn>
                <a:cxn ang="0">
                  <a:pos x="connsiteX2" y="connsiteY2"/>
                </a:cxn>
                <a:cxn ang="0">
                  <a:pos x="connsiteX3" y="connsiteY3"/>
                </a:cxn>
              </a:cxnLst>
              <a:rect l="l" t="t" r="r" b="b"/>
              <a:pathLst>
                <a:path w="3837108" h="506787">
                  <a:moveTo>
                    <a:pt x="3837109" y="506788"/>
                  </a:moveTo>
                  <a:lnTo>
                    <a:pt x="0" y="135906"/>
                  </a:lnTo>
                  <a:lnTo>
                    <a:pt x="0" y="0"/>
                  </a:lnTo>
                  <a:lnTo>
                    <a:pt x="3835838" y="135906"/>
                  </a:lnTo>
                  <a:close/>
                </a:path>
              </a:pathLst>
            </a:custGeom>
            <a:solidFill>
              <a:schemeClr val="accent6"/>
            </a:solidFill>
            <a:ln w="12696"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B44043DA-9A40-4A4C-BAB7-34A7CD9C2232}"/>
                </a:ext>
              </a:extLst>
            </p:cNvPr>
            <p:cNvSpPr/>
            <p:nvPr/>
          </p:nvSpPr>
          <p:spPr>
            <a:xfrm>
              <a:off x="5979754" y="10498869"/>
              <a:ext cx="3838378" cy="904343"/>
            </a:xfrm>
            <a:custGeom>
              <a:avLst/>
              <a:gdLst>
                <a:gd name="connsiteX0" fmla="*/ 3838378 w 3838378"/>
                <a:gd name="connsiteY0" fmla="*/ 904343 h 904343"/>
                <a:gd name="connsiteX1" fmla="*/ 0 w 3838378"/>
                <a:gd name="connsiteY1" fmla="*/ 156228 h 904343"/>
                <a:gd name="connsiteX2" fmla="*/ 0 w 3838378"/>
                <a:gd name="connsiteY2" fmla="*/ 0 h 904343"/>
                <a:gd name="connsiteX3" fmla="*/ 3837109 w 3838378"/>
                <a:gd name="connsiteY3" fmla="*/ 370882 h 904343"/>
              </a:gdLst>
              <a:ahLst/>
              <a:cxnLst>
                <a:cxn ang="0">
                  <a:pos x="connsiteX0" y="connsiteY0"/>
                </a:cxn>
                <a:cxn ang="0">
                  <a:pos x="connsiteX1" y="connsiteY1"/>
                </a:cxn>
                <a:cxn ang="0">
                  <a:pos x="connsiteX2" y="connsiteY2"/>
                </a:cxn>
                <a:cxn ang="0">
                  <a:pos x="connsiteX3" y="connsiteY3"/>
                </a:cxn>
              </a:cxnLst>
              <a:rect l="l" t="t" r="r" b="b"/>
              <a:pathLst>
                <a:path w="3838378" h="904343">
                  <a:moveTo>
                    <a:pt x="3838378" y="904343"/>
                  </a:moveTo>
                  <a:lnTo>
                    <a:pt x="0" y="156228"/>
                  </a:lnTo>
                  <a:lnTo>
                    <a:pt x="0" y="0"/>
                  </a:lnTo>
                  <a:lnTo>
                    <a:pt x="3837109" y="370882"/>
                  </a:lnTo>
                  <a:close/>
                </a:path>
              </a:pathLst>
            </a:custGeom>
            <a:solidFill>
              <a:schemeClr val="accent5"/>
            </a:solidFill>
            <a:ln w="12696"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642B11AF-5BF2-474F-857D-6270A0878F59}"/>
                </a:ext>
              </a:extLst>
            </p:cNvPr>
            <p:cNvSpPr/>
            <p:nvPr/>
          </p:nvSpPr>
          <p:spPr>
            <a:xfrm>
              <a:off x="5979754" y="10655097"/>
              <a:ext cx="3838378" cy="1188855"/>
            </a:xfrm>
            <a:custGeom>
              <a:avLst/>
              <a:gdLst>
                <a:gd name="connsiteX0" fmla="*/ 3837109 w 3838378"/>
                <a:gd name="connsiteY0" fmla="*/ 1188856 h 1188855"/>
                <a:gd name="connsiteX1" fmla="*/ 0 w 3838378"/>
                <a:gd name="connsiteY1" fmla="*/ 146067 h 1188855"/>
                <a:gd name="connsiteX2" fmla="*/ 0 w 3838378"/>
                <a:gd name="connsiteY2" fmla="*/ 0 h 1188855"/>
                <a:gd name="connsiteX3" fmla="*/ 3838378 w 3838378"/>
                <a:gd name="connsiteY3" fmla="*/ 748115 h 1188855"/>
              </a:gdLst>
              <a:ahLst/>
              <a:cxnLst>
                <a:cxn ang="0">
                  <a:pos x="connsiteX0" y="connsiteY0"/>
                </a:cxn>
                <a:cxn ang="0">
                  <a:pos x="connsiteX1" y="connsiteY1"/>
                </a:cxn>
                <a:cxn ang="0">
                  <a:pos x="connsiteX2" y="connsiteY2"/>
                </a:cxn>
                <a:cxn ang="0">
                  <a:pos x="connsiteX3" y="connsiteY3"/>
                </a:cxn>
              </a:cxnLst>
              <a:rect l="l" t="t" r="r" b="b"/>
              <a:pathLst>
                <a:path w="3838378" h="1188855">
                  <a:moveTo>
                    <a:pt x="3837109" y="1188856"/>
                  </a:moveTo>
                  <a:lnTo>
                    <a:pt x="0" y="146067"/>
                  </a:lnTo>
                  <a:lnTo>
                    <a:pt x="0" y="0"/>
                  </a:lnTo>
                  <a:lnTo>
                    <a:pt x="3838378" y="748115"/>
                  </a:lnTo>
                  <a:close/>
                </a:path>
              </a:pathLst>
            </a:custGeom>
            <a:solidFill>
              <a:schemeClr val="accent2"/>
            </a:solidFill>
            <a:ln w="12696" cap="flat">
              <a:no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F9BF372F-5634-4794-AFFB-E32DCF09A235}"/>
                </a:ext>
              </a:extLst>
            </p:cNvPr>
            <p:cNvSpPr/>
            <p:nvPr/>
          </p:nvSpPr>
          <p:spPr>
            <a:xfrm>
              <a:off x="5979754" y="10801163"/>
              <a:ext cx="3838378" cy="1530524"/>
            </a:xfrm>
            <a:custGeom>
              <a:avLst/>
              <a:gdLst>
                <a:gd name="connsiteX0" fmla="*/ 3838378 w 3838378"/>
                <a:gd name="connsiteY0" fmla="*/ 1530525 h 1530524"/>
                <a:gd name="connsiteX1" fmla="*/ 0 w 3838378"/>
                <a:gd name="connsiteY1" fmla="*/ 149877 h 1530524"/>
                <a:gd name="connsiteX2" fmla="*/ 0 w 3838378"/>
                <a:gd name="connsiteY2" fmla="*/ 0 h 1530524"/>
                <a:gd name="connsiteX3" fmla="*/ 3837109 w 3838378"/>
                <a:gd name="connsiteY3" fmla="*/ 1042789 h 1530524"/>
              </a:gdLst>
              <a:ahLst/>
              <a:cxnLst>
                <a:cxn ang="0">
                  <a:pos x="connsiteX0" y="connsiteY0"/>
                </a:cxn>
                <a:cxn ang="0">
                  <a:pos x="connsiteX1" y="connsiteY1"/>
                </a:cxn>
                <a:cxn ang="0">
                  <a:pos x="connsiteX2" y="connsiteY2"/>
                </a:cxn>
                <a:cxn ang="0">
                  <a:pos x="connsiteX3" y="connsiteY3"/>
                </a:cxn>
              </a:cxnLst>
              <a:rect l="l" t="t" r="r" b="b"/>
              <a:pathLst>
                <a:path w="3838378" h="1530524">
                  <a:moveTo>
                    <a:pt x="3838378" y="1530525"/>
                  </a:moveTo>
                  <a:lnTo>
                    <a:pt x="0" y="149877"/>
                  </a:lnTo>
                  <a:lnTo>
                    <a:pt x="0" y="0"/>
                  </a:lnTo>
                  <a:lnTo>
                    <a:pt x="3837109" y="1042789"/>
                  </a:lnTo>
                  <a:close/>
                </a:path>
              </a:pathLst>
            </a:custGeom>
            <a:solidFill>
              <a:schemeClr val="accent6"/>
            </a:solidFill>
            <a:ln w="12696" cap="flat">
              <a:noFill/>
              <a:prstDash val="solid"/>
              <a:miter/>
            </a:ln>
          </p:spPr>
          <p:txBody>
            <a:bodyPr rtlCol="0" anchor="ctr"/>
            <a:lstStyle/>
            <a:p>
              <a:endParaRPr lang="en-US" dirty="0"/>
            </a:p>
          </p:txBody>
        </p:sp>
        <p:sp>
          <p:nvSpPr>
            <p:cNvPr id="38" name="Freeform: Shape 37">
              <a:extLst>
                <a:ext uri="{FF2B5EF4-FFF2-40B4-BE49-F238E27FC236}">
                  <a16:creationId xmlns:a16="http://schemas.microsoft.com/office/drawing/2014/main" id="{D1AA38C6-E613-4151-AA0C-031922308DA9}"/>
                </a:ext>
              </a:extLst>
            </p:cNvPr>
            <p:cNvSpPr/>
            <p:nvPr/>
          </p:nvSpPr>
          <p:spPr>
            <a:xfrm>
              <a:off x="5979754" y="10951040"/>
              <a:ext cx="3838378" cy="1879814"/>
            </a:xfrm>
            <a:custGeom>
              <a:avLst/>
              <a:gdLst>
                <a:gd name="connsiteX0" fmla="*/ 3837109 w 3838378"/>
                <a:gd name="connsiteY0" fmla="*/ 1879815 h 1879814"/>
                <a:gd name="connsiteX1" fmla="*/ 0 w 3838378"/>
                <a:gd name="connsiteY1" fmla="*/ 157498 h 1879814"/>
                <a:gd name="connsiteX2" fmla="*/ 0 w 3838378"/>
                <a:gd name="connsiteY2" fmla="*/ 0 h 1879814"/>
                <a:gd name="connsiteX3" fmla="*/ 3838378 w 3838378"/>
                <a:gd name="connsiteY3" fmla="*/ 1380648 h 1879814"/>
              </a:gdLst>
              <a:ahLst/>
              <a:cxnLst>
                <a:cxn ang="0">
                  <a:pos x="connsiteX0" y="connsiteY0"/>
                </a:cxn>
                <a:cxn ang="0">
                  <a:pos x="connsiteX1" y="connsiteY1"/>
                </a:cxn>
                <a:cxn ang="0">
                  <a:pos x="connsiteX2" y="connsiteY2"/>
                </a:cxn>
                <a:cxn ang="0">
                  <a:pos x="connsiteX3" y="connsiteY3"/>
                </a:cxn>
              </a:cxnLst>
              <a:rect l="l" t="t" r="r" b="b"/>
              <a:pathLst>
                <a:path w="3838378" h="1879814">
                  <a:moveTo>
                    <a:pt x="3837109" y="1879815"/>
                  </a:moveTo>
                  <a:lnTo>
                    <a:pt x="0" y="157498"/>
                  </a:lnTo>
                  <a:lnTo>
                    <a:pt x="0" y="0"/>
                  </a:lnTo>
                  <a:lnTo>
                    <a:pt x="3838378" y="1380648"/>
                  </a:lnTo>
                  <a:close/>
                </a:path>
              </a:pathLst>
            </a:custGeom>
            <a:solidFill>
              <a:schemeClr val="accent5"/>
            </a:solidFill>
            <a:ln w="12696"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7E58B3DA-5223-47D4-9191-D97BA5F98201}"/>
                </a:ext>
              </a:extLst>
            </p:cNvPr>
            <p:cNvSpPr/>
            <p:nvPr/>
          </p:nvSpPr>
          <p:spPr>
            <a:xfrm>
              <a:off x="5979754" y="11108539"/>
              <a:ext cx="3838378" cy="2196080"/>
            </a:xfrm>
            <a:custGeom>
              <a:avLst/>
              <a:gdLst>
                <a:gd name="connsiteX0" fmla="*/ 3838378 w 3838378"/>
                <a:gd name="connsiteY0" fmla="*/ 2196081 h 2196080"/>
                <a:gd name="connsiteX1" fmla="*/ 0 w 3838378"/>
                <a:gd name="connsiteY1" fmla="*/ 140986 h 2196080"/>
                <a:gd name="connsiteX2" fmla="*/ 0 w 3838378"/>
                <a:gd name="connsiteY2" fmla="*/ 0 h 2196080"/>
                <a:gd name="connsiteX3" fmla="*/ 3837109 w 3838378"/>
                <a:gd name="connsiteY3" fmla="*/ 1722317 h 2196080"/>
              </a:gdLst>
              <a:ahLst/>
              <a:cxnLst>
                <a:cxn ang="0">
                  <a:pos x="connsiteX0" y="connsiteY0"/>
                </a:cxn>
                <a:cxn ang="0">
                  <a:pos x="connsiteX1" y="connsiteY1"/>
                </a:cxn>
                <a:cxn ang="0">
                  <a:pos x="connsiteX2" y="connsiteY2"/>
                </a:cxn>
                <a:cxn ang="0">
                  <a:pos x="connsiteX3" y="connsiteY3"/>
                </a:cxn>
              </a:cxnLst>
              <a:rect l="l" t="t" r="r" b="b"/>
              <a:pathLst>
                <a:path w="3838378" h="2196080">
                  <a:moveTo>
                    <a:pt x="3838378" y="2196081"/>
                  </a:moveTo>
                  <a:lnTo>
                    <a:pt x="0" y="140986"/>
                  </a:lnTo>
                  <a:lnTo>
                    <a:pt x="0" y="0"/>
                  </a:lnTo>
                  <a:lnTo>
                    <a:pt x="3837109" y="1722317"/>
                  </a:lnTo>
                  <a:close/>
                </a:path>
              </a:pathLst>
            </a:custGeom>
            <a:solidFill>
              <a:schemeClr val="accent2"/>
            </a:solidFill>
            <a:ln w="12696" cap="flat">
              <a:noFill/>
              <a:prstDash val="solid"/>
              <a:miter/>
            </a:ln>
          </p:spPr>
          <p:txBody>
            <a:bodyPr rtlCol="0" anchor="ctr"/>
            <a:lstStyle/>
            <a:p>
              <a:endParaRPr lang="en-US" dirty="0"/>
            </a:p>
          </p:txBody>
        </p:sp>
        <p:sp>
          <p:nvSpPr>
            <p:cNvPr id="40" name="Freeform: Shape 39">
              <a:extLst>
                <a:ext uri="{FF2B5EF4-FFF2-40B4-BE49-F238E27FC236}">
                  <a16:creationId xmlns:a16="http://schemas.microsoft.com/office/drawing/2014/main" id="{A0B0D5FA-E8E5-4FC6-9A06-E67BDD4895F5}"/>
                </a:ext>
              </a:extLst>
            </p:cNvPr>
            <p:cNvSpPr/>
            <p:nvPr/>
          </p:nvSpPr>
          <p:spPr>
            <a:xfrm>
              <a:off x="5979754" y="9156325"/>
              <a:ext cx="3838378" cy="946258"/>
            </a:xfrm>
            <a:custGeom>
              <a:avLst/>
              <a:gdLst>
                <a:gd name="connsiteX0" fmla="*/ 3838378 w 3838378"/>
                <a:gd name="connsiteY0" fmla="*/ 645234 h 946258"/>
                <a:gd name="connsiteX1" fmla="*/ 0 w 3838378"/>
                <a:gd name="connsiteY1" fmla="*/ 946258 h 946258"/>
                <a:gd name="connsiteX2" fmla="*/ 0 w 3838378"/>
                <a:gd name="connsiteY2" fmla="*/ 770978 h 946258"/>
                <a:gd name="connsiteX3" fmla="*/ 3838378 w 3838378"/>
                <a:gd name="connsiteY3" fmla="*/ 0 h 946258"/>
              </a:gdLst>
              <a:ahLst/>
              <a:cxnLst>
                <a:cxn ang="0">
                  <a:pos x="connsiteX0" y="connsiteY0"/>
                </a:cxn>
                <a:cxn ang="0">
                  <a:pos x="connsiteX1" y="connsiteY1"/>
                </a:cxn>
                <a:cxn ang="0">
                  <a:pos x="connsiteX2" y="connsiteY2"/>
                </a:cxn>
                <a:cxn ang="0">
                  <a:pos x="connsiteX3" y="connsiteY3"/>
                </a:cxn>
              </a:cxnLst>
              <a:rect l="l" t="t" r="r" b="b"/>
              <a:pathLst>
                <a:path w="3838378" h="946258">
                  <a:moveTo>
                    <a:pt x="3838378" y="645234"/>
                  </a:moveTo>
                  <a:lnTo>
                    <a:pt x="0" y="946258"/>
                  </a:lnTo>
                  <a:lnTo>
                    <a:pt x="0" y="770978"/>
                  </a:lnTo>
                  <a:lnTo>
                    <a:pt x="3838378" y="0"/>
                  </a:lnTo>
                  <a:close/>
                </a:path>
              </a:pathLst>
            </a:custGeom>
            <a:solidFill>
              <a:schemeClr val="accent6"/>
            </a:solidFill>
            <a:ln w="12696"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343467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tion 2">
    <p:bg>
      <p:bgPr>
        <a:solidFill>
          <a:schemeClr val="accent2"/>
        </a:solidFill>
        <a:effectLst/>
      </p:bgPr>
    </p:bg>
    <p:spTree>
      <p:nvGrpSpPr>
        <p:cNvPr id="1" name=""/>
        <p:cNvGrpSpPr/>
        <p:nvPr/>
      </p:nvGrpSpPr>
      <p:grpSpPr>
        <a:xfrm>
          <a:off x="0" y="0"/>
          <a:ext cx="0" cy="0"/>
          <a:chOff x="0" y="0"/>
          <a:chExt cx="0" cy="0"/>
        </a:xfrm>
      </p:grpSpPr>
      <p:pic>
        <p:nvPicPr>
          <p:cNvPr id="5" name="Picture 4" descr="Shape, square&#10;&#10;Description automatically generated">
            <a:extLst>
              <a:ext uri="{FF2B5EF4-FFF2-40B4-BE49-F238E27FC236}">
                <a16:creationId xmlns:a16="http://schemas.microsoft.com/office/drawing/2014/main" id="{532844B3-1432-463A-B53B-CA38CE2AE9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830"/>
            <a:ext cx="10058400" cy="15543139"/>
          </a:xfrm>
          <a:prstGeom prst="rect">
            <a:avLst/>
          </a:prstGeom>
        </p:spPr>
      </p:pic>
      <p:sp>
        <p:nvSpPr>
          <p:cNvPr id="2" name="Title 1"/>
          <p:cNvSpPr>
            <a:spLocks noGrp="1"/>
          </p:cNvSpPr>
          <p:nvPr>
            <p:ph type="ctrTitle" hasCustomPrompt="1"/>
          </p:nvPr>
        </p:nvSpPr>
        <p:spPr>
          <a:xfrm>
            <a:off x="754380" y="1216152"/>
            <a:ext cx="8549640" cy="2923716"/>
          </a:xfrm>
        </p:spPr>
        <p:txBody>
          <a:bodyPr anchor="b"/>
          <a:lstStyle>
            <a:lvl1pPr algn="ctr">
              <a:defRPr sz="9000" b="1">
                <a:solidFill>
                  <a:schemeClr val="accent3"/>
                </a:solidFill>
              </a:defRPr>
            </a:lvl1pPr>
          </a:lstStyle>
          <a:p>
            <a:r>
              <a:rPr lang="en-US" dirty="0"/>
              <a:t>CLICK TO ADD TITLE</a:t>
            </a:r>
          </a:p>
        </p:txBody>
      </p:sp>
      <p:sp>
        <p:nvSpPr>
          <p:cNvPr id="3" name="Subtitle 2"/>
          <p:cNvSpPr>
            <a:spLocks noGrp="1"/>
          </p:cNvSpPr>
          <p:nvPr>
            <p:ph type="subTitle" idx="1" hasCustomPrompt="1"/>
          </p:nvPr>
        </p:nvSpPr>
        <p:spPr>
          <a:xfrm>
            <a:off x="754380" y="5788152"/>
            <a:ext cx="8549640" cy="1330835"/>
          </a:xfrm>
        </p:spPr>
        <p:txBody>
          <a:bodyPr/>
          <a:lstStyle>
            <a:lvl1pPr marL="0" indent="0" algn="ctr">
              <a:buNone/>
              <a:defRPr sz="3200">
                <a:solidFill>
                  <a:schemeClr val="accent3"/>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dirty="0"/>
              <a:t>CLICK TO ADD TEXT</a:t>
            </a:r>
          </a:p>
        </p:txBody>
      </p:sp>
      <p:sp>
        <p:nvSpPr>
          <p:cNvPr id="15" name="Text Placeholder 14">
            <a:extLst>
              <a:ext uri="{FF2B5EF4-FFF2-40B4-BE49-F238E27FC236}">
                <a16:creationId xmlns:a16="http://schemas.microsoft.com/office/drawing/2014/main" id="{2B358163-A1E2-41D4-B8B5-BC1559B5F617}"/>
              </a:ext>
            </a:extLst>
          </p:cNvPr>
          <p:cNvSpPr>
            <a:spLocks noGrp="1"/>
          </p:cNvSpPr>
          <p:nvPr>
            <p:ph type="body" sz="quarter" idx="10" hasCustomPrompt="1"/>
          </p:nvPr>
        </p:nvSpPr>
        <p:spPr>
          <a:xfrm>
            <a:off x="754380" y="4965192"/>
            <a:ext cx="8549640" cy="731520"/>
          </a:xfrm>
        </p:spPr>
        <p:txBody>
          <a:bodyPr/>
          <a:lstStyle>
            <a:lvl1pPr algn="ctr">
              <a:buNone/>
              <a:defRPr sz="3600" b="1"/>
            </a:lvl1pPr>
          </a:lstStyle>
          <a:p>
            <a:pPr lvl="0"/>
            <a:r>
              <a:rPr lang="en-US" dirty="0"/>
              <a:t>CLICK TO ADD SUBTITLE</a:t>
            </a:r>
          </a:p>
        </p:txBody>
      </p:sp>
      <p:sp>
        <p:nvSpPr>
          <p:cNvPr id="17" name="Text Placeholder 16">
            <a:extLst>
              <a:ext uri="{FF2B5EF4-FFF2-40B4-BE49-F238E27FC236}">
                <a16:creationId xmlns:a16="http://schemas.microsoft.com/office/drawing/2014/main" id="{B50B6B73-5655-4183-B259-01F945405A64}"/>
              </a:ext>
            </a:extLst>
          </p:cNvPr>
          <p:cNvSpPr>
            <a:spLocks noGrp="1"/>
          </p:cNvSpPr>
          <p:nvPr>
            <p:ph type="body" sz="quarter" idx="11" hasCustomPrompt="1"/>
          </p:nvPr>
        </p:nvSpPr>
        <p:spPr>
          <a:xfrm>
            <a:off x="754380" y="13194792"/>
            <a:ext cx="8549641" cy="1146368"/>
          </a:xfrm>
        </p:spPr>
        <p:txBody>
          <a:bodyPr/>
          <a:lstStyle>
            <a:lvl1pPr marL="0" algn="ctr">
              <a:lnSpc>
                <a:spcPts val="3400"/>
              </a:lnSpc>
              <a:spcBef>
                <a:spcPts val="0"/>
              </a:spcBef>
              <a:buNone/>
              <a:defRPr sz="2400"/>
            </a:lvl1pPr>
          </a:lstStyle>
          <a:p>
            <a:pPr lvl="0"/>
            <a:r>
              <a:rPr lang="en-US" dirty="0"/>
              <a:t>Click to add text</a:t>
            </a:r>
          </a:p>
        </p:txBody>
      </p:sp>
      <p:sp>
        <p:nvSpPr>
          <p:cNvPr id="19" name="Text Placeholder 18">
            <a:extLst>
              <a:ext uri="{FF2B5EF4-FFF2-40B4-BE49-F238E27FC236}">
                <a16:creationId xmlns:a16="http://schemas.microsoft.com/office/drawing/2014/main" id="{E53001AA-B518-46AC-9A52-87E88495326F}"/>
              </a:ext>
            </a:extLst>
          </p:cNvPr>
          <p:cNvSpPr>
            <a:spLocks noGrp="1"/>
          </p:cNvSpPr>
          <p:nvPr>
            <p:ph type="body" sz="quarter" idx="12" hasCustomPrompt="1"/>
          </p:nvPr>
        </p:nvSpPr>
        <p:spPr>
          <a:xfrm>
            <a:off x="754380" y="14282928"/>
            <a:ext cx="8549640" cy="914400"/>
          </a:xfrm>
        </p:spPr>
        <p:txBody>
          <a:bodyPr/>
          <a:lstStyle>
            <a:lvl1pPr algn="ctr">
              <a:buNone/>
              <a:defRPr sz="2400">
                <a:solidFill>
                  <a:schemeClr val="accent3"/>
                </a:solidFill>
              </a:defRPr>
            </a:lvl1pPr>
          </a:lstStyle>
          <a:p>
            <a:pPr lvl="0"/>
            <a:r>
              <a:rPr lang="en-US" dirty="0"/>
              <a:t>Click to add text</a:t>
            </a:r>
          </a:p>
        </p:txBody>
      </p:sp>
      <p:grpSp>
        <p:nvGrpSpPr>
          <p:cNvPr id="62" name="Picture 6">
            <a:extLst>
              <a:ext uri="{FF2B5EF4-FFF2-40B4-BE49-F238E27FC236}">
                <a16:creationId xmlns:a16="http://schemas.microsoft.com/office/drawing/2014/main" id="{C67834F2-3518-4B93-B3ED-64F30069E994}"/>
              </a:ext>
            </a:extLst>
          </p:cNvPr>
          <p:cNvGrpSpPr/>
          <p:nvPr/>
        </p:nvGrpSpPr>
        <p:grpSpPr>
          <a:xfrm>
            <a:off x="2693195" y="7223767"/>
            <a:ext cx="7148044" cy="4937770"/>
            <a:chOff x="2693195" y="7223767"/>
            <a:chExt cx="7148044" cy="4937770"/>
          </a:xfrm>
        </p:grpSpPr>
        <p:sp>
          <p:nvSpPr>
            <p:cNvPr id="63" name="Freeform: Shape 62">
              <a:extLst>
                <a:ext uri="{FF2B5EF4-FFF2-40B4-BE49-F238E27FC236}">
                  <a16:creationId xmlns:a16="http://schemas.microsoft.com/office/drawing/2014/main" id="{B3EA7B21-53B9-4D9A-996C-EFBACC19E559}"/>
                </a:ext>
              </a:extLst>
            </p:cNvPr>
            <p:cNvSpPr/>
            <p:nvPr/>
          </p:nvSpPr>
          <p:spPr>
            <a:xfrm>
              <a:off x="3521518" y="8063187"/>
              <a:ext cx="3341972" cy="3341972"/>
            </a:xfrm>
            <a:custGeom>
              <a:avLst/>
              <a:gdLst>
                <a:gd name="connsiteX0" fmla="*/ 3341972 w 3341972"/>
                <a:gd name="connsiteY0" fmla="*/ 1670986 h 3341972"/>
                <a:gd name="connsiteX1" fmla="*/ 1670986 w 3341972"/>
                <a:gd name="connsiteY1" fmla="*/ 3341973 h 3341972"/>
                <a:gd name="connsiteX2" fmla="*/ 0 w 3341972"/>
                <a:gd name="connsiteY2" fmla="*/ 1670986 h 3341972"/>
                <a:gd name="connsiteX3" fmla="*/ 1670986 w 3341972"/>
                <a:gd name="connsiteY3" fmla="*/ 0 h 3341972"/>
                <a:gd name="connsiteX4" fmla="*/ 3341972 w 3341972"/>
                <a:gd name="connsiteY4" fmla="*/ 1670986 h 33419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972" h="3341972">
                  <a:moveTo>
                    <a:pt x="3341972" y="1670986"/>
                  </a:moveTo>
                  <a:cubicBezTo>
                    <a:pt x="3341972" y="2593847"/>
                    <a:pt x="2593847" y="3341973"/>
                    <a:pt x="1670986" y="3341973"/>
                  </a:cubicBezTo>
                  <a:cubicBezTo>
                    <a:pt x="748126" y="3341973"/>
                    <a:pt x="0" y="2593847"/>
                    <a:pt x="0" y="1670986"/>
                  </a:cubicBezTo>
                  <a:cubicBezTo>
                    <a:pt x="0" y="748126"/>
                    <a:pt x="748126" y="0"/>
                    <a:pt x="1670986" y="0"/>
                  </a:cubicBezTo>
                  <a:cubicBezTo>
                    <a:pt x="2593847" y="0"/>
                    <a:pt x="3341972" y="748126"/>
                    <a:pt x="3341972" y="1670986"/>
                  </a:cubicBezTo>
                  <a:close/>
                </a:path>
              </a:pathLst>
            </a:custGeom>
            <a:solidFill>
              <a:srgbClr val="231F20"/>
            </a:solidFill>
            <a:ln w="12462" cap="flat">
              <a:noFill/>
              <a:prstDash val="solid"/>
              <a:miter/>
            </a:ln>
          </p:spPr>
          <p:txBody>
            <a:bodyPr rtlCol="0" anchor="ctr"/>
            <a:lstStyle/>
            <a:p>
              <a:endParaRPr lang="en-US" dirty="0"/>
            </a:p>
          </p:txBody>
        </p:sp>
        <p:sp>
          <p:nvSpPr>
            <p:cNvPr id="64" name="Freeform: Shape 63">
              <a:extLst>
                <a:ext uri="{FF2B5EF4-FFF2-40B4-BE49-F238E27FC236}">
                  <a16:creationId xmlns:a16="http://schemas.microsoft.com/office/drawing/2014/main" id="{471083BC-826E-436E-847C-8E29386DF172}"/>
                </a:ext>
              </a:extLst>
            </p:cNvPr>
            <p:cNvSpPr/>
            <p:nvPr/>
          </p:nvSpPr>
          <p:spPr>
            <a:xfrm>
              <a:off x="5152104" y="10391670"/>
              <a:ext cx="4689135" cy="1000023"/>
            </a:xfrm>
            <a:custGeom>
              <a:avLst/>
              <a:gdLst>
                <a:gd name="connsiteX0" fmla="*/ 0 w 4689135"/>
                <a:gd name="connsiteY0" fmla="*/ 0 h 1000023"/>
                <a:gd name="connsiteX1" fmla="*/ 4689136 w 4689135"/>
                <a:gd name="connsiteY1" fmla="*/ 0 h 1000023"/>
                <a:gd name="connsiteX2" fmla="*/ 4689136 w 4689135"/>
                <a:gd name="connsiteY2" fmla="*/ 1000023 h 1000023"/>
                <a:gd name="connsiteX3" fmla="*/ 0 w 4689135"/>
                <a:gd name="connsiteY3" fmla="*/ 1000023 h 1000023"/>
              </a:gdLst>
              <a:ahLst/>
              <a:cxnLst>
                <a:cxn ang="0">
                  <a:pos x="connsiteX0" y="connsiteY0"/>
                </a:cxn>
                <a:cxn ang="0">
                  <a:pos x="connsiteX1" y="connsiteY1"/>
                </a:cxn>
                <a:cxn ang="0">
                  <a:pos x="connsiteX2" y="connsiteY2"/>
                </a:cxn>
                <a:cxn ang="0">
                  <a:pos x="connsiteX3" y="connsiteY3"/>
                </a:cxn>
              </a:cxnLst>
              <a:rect l="l" t="t" r="r" b="b"/>
              <a:pathLst>
                <a:path w="4689135" h="1000023">
                  <a:moveTo>
                    <a:pt x="0" y="0"/>
                  </a:moveTo>
                  <a:lnTo>
                    <a:pt x="4689136" y="0"/>
                  </a:lnTo>
                  <a:lnTo>
                    <a:pt x="4689136" y="1000023"/>
                  </a:lnTo>
                  <a:lnTo>
                    <a:pt x="0" y="1000023"/>
                  </a:lnTo>
                  <a:close/>
                </a:path>
              </a:pathLst>
            </a:custGeom>
            <a:solidFill>
              <a:srgbClr val="231F20"/>
            </a:solidFill>
            <a:ln w="24924" cap="flat">
              <a:solidFill>
                <a:srgbClr val="231F20"/>
              </a:solidFill>
              <a:prstDash val="solid"/>
              <a:miter/>
            </a:ln>
          </p:spPr>
          <p:txBody>
            <a:bodyPr rtlCol="0" anchor="ctr"/>
            <a:lstStyle/>
            <a:p>
              <a:endParaRPr lang="en-US" dirty="0"/>
            </a:p>
          </p:txBody>
        </p:sp>
        <p:sp>
          <p:nvSpPr>
            <p:cNvPr id="65" name="Freeform: Shape 64">
              <a:extLst>
                <a:ext uri="{FF2B5EF4-FFF2-40B4-BE49-F238E27FC236}">
                  <a16:creationId xmlns:a16="http://schemas.microsoft.com/office/drawing/2014/main" id="{7A6551E4-CB8A-4B2E-912F-D539203AEDC8}"/>
                </a:ext>
              </a:extLst>
            </p:cNvPr>
            <p:cNvSpPr/>
            <p:nvPr/>
          </p:nvSpPr>
          <p:spPr>
            <a:xfrm>
              <a:off x="7473354"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66" name="Freeform: Shape 65">
              <a:extLst>
                <a:ext uri="{FF2B5EF4-FFF2-40B4-BE49-F238E27FC236}">
                  <a16:creationId xmlns:a16="http://schemas.microsoft.com/office/drawing/2014/main" id="{A75D78AD-C053-4470-BA57-8E220D5BF6BB}"/>
                </a:ext>
              </a:extLst>
            </p:cNvPr>
            <p:cNvSpPr/>
            <p:nvPr/>
          </p:nvSpPr>
          <p:spPr>
            <a:xfrm>
              <a:off x="7006261"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67" name="Freeform: Shape 66">
              <a:extLst>
                <a:ext uri="{FF2B5EF4-FFF2-40B4-BE49-F238E27FC236}">
                  <a16:creationId xmlns:a16="http://schemas.microsoft.com/office/drawing/2014/main" id="{AE1ACB07-0048-4F29-895C-78CDCFF6C4A6}"/>
                </a:ext>
              </a:extLst>
            </p:cNvPr>
            <p:cNvSpPr/>
            <p:nvPr/>
          </p:nvSpPr>
          <p:spPr>
            <a:xfrm>
              <a:off x="6701766"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68" name="Freeform: Shape 67">
              <a:extLst>
                <a:ext uri="{FF2B5EF4-FFF2-40B4-BE49-F238E27FC236}">
                  <a16:creationId xmlns:a16="http://schemas.microsoft.com/office/drawing/2014/main" id="{0FB78045-6C2D-41C7-9AC5-ECEAFEE60A87}"/>
                </a:ext>
              </a:extLst>
            </p:cNvPr>
            <p:cNvSpPr/>
            <p:nvPr/>
          </p:nvSpPr>
          <p:spPr>
            <a:xfrm>
              <a:off x="6854013"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1849E707-9357-43DB-94CD-0BA7F9139535}"/>
                </a:ext>
              </a:extLst>
            </p:cNvPr>
            <p:cNvSpPr/>
            <p:nvPr/>
          </p:nvSpPr>
          <p:spPr>
            <a:xfrm>
              <a:off x="7635702"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43DBB296-6D0C-4397-BE04-6AF9EE156B28}"/>
                </a:ext>
              </a:extLst>
            </p:cNvPr>
            <p:cNvSpPr/>
            <p:nvPr/>
          </p:nvSpPr>
          <p:spPr>
            <a:xfrm>
              <a:off x="7798175"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F41398E1-2CE0-4763-8D13-804D9345A605}"/>
                </a:ext>
              </a:extLst>
            </p:cNvPr>
            <p:cNvSpPr/>
            <p:nvPr/>
          </p:nvSpPr>
          <p:spPr>
            <a:xfrm>
              <a:off x="7960647"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13BA0F22-1D74-4017-94CB-F04EAFCDB77B}"/>
                </a:ext>
              </a:extLst>
            </p:cNvPr>
            <p:cNvSpPr/>
            <p:nvPr/>
          </p:nvSpPr>
          <p:spPr>
            <a:xfrm>
              <a:off x="8112895"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CC0F85B5-FA05-4136-976C-11A0FA6656F5}"/>
                </a:ext>
              </a:extLst>
            </p:cNvPr>
            <p:cNvSpPr/>
            <p:nvPr/>
          </p:nvSpPr>
          <p:spPr>
            <a:xfrm>
              <a:off x="8273373"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F895A034-A708-4436-9CB3-1E7D46DCC15E}"/>
                </a:ext>
              </a:extLst>
            </p:cNvPr>
            <p:cNvSpPr/>
            <p:nvPr/>
          </p:nvSpPr>
          <p:spPr>
            <a:xfrm>
              <a:off x="7006261"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8A35D7DE-2CD6-42C0-B3E8-895D5AC2CAC7}"/>
                </a:ext>
              </a:extLst>
            </p:cNvPr>
            <p:cNvSpPr/>
            <p:nvPr/>
          </p:nvSpPr>
          <p:spPr>
            <a:xfrm>
              <a:off x="7473354"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40265B0D-F80C-4998-A727-3F78178C617E}"/>
                </a:ext>
              </a:extLst>
            </p:cNvPr>
            <p:cNvSpPr/>
            <p:nvPr/>
          </p:nvSpPr>
          <p:spPr>
            <a:xfrm>
              <a:off x="7635702"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3EEC7C3D-770A-4872-8B17-F19CEB62466F}"/>
                </a:ext>
              </a:extLst>
            </p:cNvPr>
            <p:cNvSpPr/>
            <p:nvPr/>
          </p:nvSpPr>
          <p:spPr>
            <a:xfrm>
              <a:off x="7798175"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65DA4411-47F0-4BD2-B7DA-95EB6642EE98}"/>
                </a:ext>
              </a:extLst>
            </p:cNvPr>
            <p:cNvSpPr/>
            <p:nvPr/>
          </p:nvSpPr>
          <p:spPr>
            <a:xfrm>
              <a:off x="7960647"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CFCB6BC7-E589-4251-81AD-066049BE7834}"/>
                </a:ext>
              </a:extLst>
            </p:cNvPr>
            <p:cNvSpPr/>
            <p:nvPr/>
          </p:nvSpPr>
          <p:spPr>
            <a:xfrm>
              <a:off x="8112895"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41A3D241-59F7-48A1-A9A2-8C73C74A98D6}"/>
                </a:ext>
              </a:extLst>
            </p:cNvPr>
            <p:cNvSpPr/>
            <p:nvPr/>
          </p:nvSpPr>
          <p:spPr>
            <a:xfrm>
              <a:off x="8285468"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33A8E336-A218-4C25-88E9-F26B852CA0A6}"/>
                </a:ext>
              </a:extLst>
            </p:cNvPr>
            <p:cNvSpPr/>
            <p:nvPr/>
          </p:nvSpPr>
          <p:spPr>
            <a:xfrm>
              <a:off x="8437840"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C96CA185-259A-45B2-8BA0-58502B098532}"/>
                </a:ext>
              </a:extLst>
            </p:cNvPr>
            <p:cNvSpPr/>
            <p:nvPr/>
          </p:nvSpPr>
          <p:spPr>
            <a:xfrm>
              <a:off x="7310882"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3820693F-D7C7-4B2A-883D-E788EDEAB880}"/>
                </a:ext>
              </a:extLst>
            </p:cNvPr>
            <p:cNvSpPr/>
            <p:nvPr/>
          </p:nvSpPr>
          <p:spPr>
            <a:xfrm>
              <a:off x="7148409"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D6E4C29E-1A42-430D-BE41-6F3EE309D190}"/>
                </a:ext>
              </a:extLst>
            </p:cNvPr>
            <p:cNvSpPr/>
            <p:nvPr/>
          </p:nvSpPr>
          <p:spPr>
            <a:xfrm>
              <a:off x="8430733"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4C31C7FC-8894-4788-A727-6129F1110132}"/>
                </a:ext>
              </a:extLst>
            </p:cNvPr>
            <p:cNvSpPr/>
            <p:nvPr/>
          </p:nvSpPr>
          <p:spPr>
            <a:xfrm>
              <a:off x="8599191"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43BCCDCB-E6A3-4397-BD22-6E82838EEA0A}"/>
                </a:ext>
              </a:extLst>
            </p:cNvPr>
            <p:cNvSpPr/>
            <p:nvPr/>
          </p:nvSpPr>
          <p:spPr>
            <a:xfrm>
              <a:off x="8761663"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1F94D3A7-1E64-4963-9CDF-3EBE5A90474E}"/>
                </a:ext>
              </a:extLst>
            </p:cNvPr>
            <p:cNvSpPr/>
            <p:nvPr/>
          </p:nvSpPr>
          <p:spPr>
            <a:xfrm>
              <a:off x="8924011"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2DB904F4-DEC1-4642-AF9A-5D1A74CD153D}"/>
                </a:ext>
              </a:extLst>
            </p:cNvPr>
            <p:cNvSpPr/>
            <p:nvPr/>
          </p:nvSpPr>
          <p:spPr>
            <a:xfrm>
              <a:off x="9086484"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81D20CEC-C854-43A5-B8DA-091F230AD853}"/>
                </a:ext>
              </a:extLst>
            </p:cNvPr>
            <p:cNvSpPr/>
            <p:nvPr/>
          </p:nvSpPr>
          <p:spPr>
            <a:xfrm>
              <a:off x="9238732"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323BD39A-5D6D-4117-9EE1-8B827CE09E01}"/>
                </a:ext>
              </a:extLst>
            </p:cNvPr>
            <p:cNvSpPr/>
            <p:nvPr/>
          </p:nvSpPr>
          <p:spPr>
            <a:xfrm>
              <a:off x="9399209"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41BC4D8F-7FE5-46D9-AB67-7DD4EA43A630}"/>
                </a:ext>
              </a:extLst>
            </p:cNvPr>
            <p:cNvSpPr/>
            <p:nvPr/>
          </p:nvSpPr>
          <p:spPr>
            <a:xfrm>
              <a:off x="9556694"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E1112697-8F84-4F68-9B33-582A8CE9FFD1}"/>
                </a:ext>
              </a:extLst>
            </p:cNvPr>
            <p:cNvSpPr/>
            <p:nvPr/>
          </p:nvSpPr>
          <p:spPr>
            <a:xfrm>
              <a:off x="8595699"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2A326786-A6A3-4C62-AFB3-AABE40912257}"/>
                </a:ext>
              </a:extLst>
            </p:cNvPr>
            <p:cNvSpPr/>
            <p:nvPr/>
          </p:nvSpPr>
          <p:spPr>
            <a:xfrm>
              <a:off x="8758047"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82C242C3-C94C-4FD2-84A4-3459C88020FC}"/>
                </a:ext>
              </a:extLst>
            </p:cNvPr>
            <p:cNvSpPr/>
            <p:nvPr/>
          </p:nvSpPr>
          <p:spPr>
            <a:xfrm>
              <a:off x="8920520"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BEFD245E-C152-4693-A3AD-0671CCF8CBA3}"/>
                </a:ext>
              </a:extLst>
            </p:cNvPr>
            <p:cNvSpPr/>
            <p:nvPr/>
          </p:nvSpPr>
          <p:spPr>
            <a:xfrm>
              <a:off x="9082992"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E0FE9517-D4F4-4EBA-AB08-C8B8C73D028D}"/>
                </a:ext>
              </a:extLst>
            </p:cNvPr>
            <p:cNvSpPr/>
            <p:nvPr/>
          </p:nvSpPr>
          <p:spPr>
            <a:xfrm>
              <a:off x="9235240"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7" name="Freeform: Shape 96">
              <a:extLst>
                <a:ext uri="{FF2B5EF4-FFF2-40B4-BE49-F238E27FC236}">
                  <a16:creationId xmlns:a16="http://schemas.microsoft.com/office/drawing/2014/main" id="{F9876094-CAF7-42F7-8C3E-0910E3DCFDB4}"/>
                </a:ext>
              </a:extLst>
            </p:cNvPr>
            <p:cNvSpPr/>
            <p:nvPr/>
          </p:nvSpPr>
          <p:spPr>
            <a:xfrm>
              <a:off x="9395718" y="11244682"/>
              <a:ext cx="87657" cy="88530"/>
            </a:xfrm>
            <a:custGeom>
              <a:avLst/>
              <a:gdLst>
                <a:gd name="connsiteX0" fmla="*/ 0 w 87657"/>
                <a:gd name="connsiteY0" fmla="*/ 0 h 88530"/>
                <a:gd name="connsiteX1" fmla="*/ 87659 w 87657"/>
                <a:gd name="connsiteY1" fmla="*/ 0 h 88530"/>
                <a:gd name="connsiteX2" fmla="*/ 87659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9" y="0"/>
                  </a:lnTo>
                  <a:lnTo>
                    <a:pt x="87659"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8" name="Freeform: Shape 97">
              <a:extLst>
                <a:ext uri="{FF2B5EF4-FFF2-40B4-BE49-F238E27FC236}">
                  <a16:creationId xmlns:a16="http://schemas.microsoft.com/office/drawing/2014/main" id="{4DC46375-B7CC-4915-B3E6-B7909BB824D4}"/>
                </a:ext>
              </a:extLst>
            </p:cNvPr>
            <p:cNvSpPr/>
            <p:nvPr/>
          </p:nvSpPr>
          <p:spPr>
            <a:xfrm>
              <a:off x="9553078" y="11244682"/>
              <a:ext cx="87657" cy="88530"/>
            </a:xfrm>
            <a:custGeom>
              <a:avLst/>
              <a:gdLst>
                <a:gd name="connsiteX0" fmla="*/ 0 w 87657"/>
                <a:gd name="connsiteY0" fmla="*/ 0 h 88530"/>
                <a:gd name="connsiteX1" fmla="*/ 87659 w 87657"/>
                <a:gd name="connsiteY1" fmla="*/ 0 h 88530"/>
                <a:gd name="connsiteX2" fmla="*/ 87659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9" y="0"/>
                  </a:lnTo>
                  <a:lnTo>
                    <a:pt x="87659"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99" name="Freeform: Shape 98">
              <a:extLst>
                <a:ext uri="{FF2B5EF4-FFF2-40B4-BE49-F238E27FC236}">
                  <a16:creationId xmlns:a16="http://schemas.microsoft.com/office/drawing/2014/main" id="{2715F584-DDF9-4CEB-A6BF-FB9AA2E2FE69}"/>
                </a:ext>
              </a:extLst>
            </p:cNvPr>
            <p:cNvSpPr/>
            <p:nvPr/>
          </p:nvSpPr>
          <p:spPr>
            <a:xfrm>
              <a:off x="9714054" y="10452894"/>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100" name="Freeform: Shape 99">
              <a:extLst>
                <a:ext uri="{FF2B5EF4-FFF2-40B4-BE49-F238E27FC236}">
                  <a16:creationId xmlns:a16="http://schemas.microsoft.com/office/drawing/2014/main" id="{BB6C98BD-84AF-4B0A-A56C-C46295D5A2B8}"/>
                </a:ext>
              </a:extLst>
            </p:cNvPr>
            <p:cNvSpPr/>
            <p:nvPr/>
          </p:nvSpPr>
          <p:spPr>
            <a:xfrm>
              <a:off x="9722658" y="11244682"/>
              <a:ext cx="87657" cy="88530"/>
            </a:xfrm>
            <a:custGeom>
              <a:avLst/>
              <a:gdLst>
                <a:gd name="connsiteX0" fmla="*/ 0 w 87657"/>
                <a:gd name="connsiteY0" fmla="*/ 0 h 88530"/>
                <a:gd name="connsiteX1" fmla="*/ 87658 w 87657"/>
                <a:gd name="connsiteY1" fmla="*/ 0 h 88530"/>
                <a:gd name="connsiteX2" fmla="*/ 87658 w 87657"/>
                <a:gd name="connsiteY2" fmla="*/ 88531 h 88530"/>
                <a:gd name="connsiteX3" fmla="*/ 0 w 87657"/>
                <a:gd name="connsiteY3" fmla="*/ 88531 h 88530"/>
              </a:gdLst>
              <a:ahLst/>
              <a:cxnLst>
                <a:cxn ang="0">
                  <a:pos x="connsiteX0" y="connsiteY0"/>
                </a:cxn>
                <a:cxn ang="0">
                  <a:pos x="connsiteX1" y="connsiteY1"/>
                </a:cxn>
                <a:cxn ang="0">
                  <a:pos x="connsiteX2" y="connsiteY2"/>
                </a:cxn>
                <a:cxn ang="0">
                  <a:pos x="connsiteX3" y="connsiteY3"/>
                </a:cxn>
              </a:cxnLst>
              <a:rect l="l" t="t" r="r" b="b"/>
              <a:pathLst>
                <a:path w="87657" h="88530">
                  <a:moveTo>
                    <a:pt x="0" y="0"/>
                  </a:moveTo>
                  <a:lnTo>
                    <a:pt x="87658" y="0"/>
                  </a:lnTo>
                  <a:lnTo>
                    <a:pt x="87658" y="88531"/>
                  </a:lnTo>
                  <a:lnTo>
                    <a:pt x="0" y="88531"/>
                  </a:lnTo>
                  <a:close/>
                </a:path>
              </a:pathLst>
            </a:custGeom>
            <a:solidFill>
              <a:srgbClr val="D9A13B"/>
            </a:solidFill>
            <a:ln w="12462" cap="flat">
              <a:no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6C5D1247-32E4-4AA0-888F-AEDE10205D6F}"/>
                </a:ext>
              </a:extLst>
            </p:cNvPr>
            <p:cNvSpPr/>
            <p:nvPr/>
          </p:nvSpPr>
          <p:spPr>
            <a:xfrm>
              <a:off x="7760775" y="10452894"/>
              <a:ext cx="12469" cy="880444"/>
            </a:xfrm>
            <a:custGeom>
              <a:avLst/>
              <a:gdLst>
                <a:gd name="connsiteX0" fmla="*/ 0 w 12469"/>
                <a:gd name="connsiteY0" fmla="*/ 0 h 880444"/>
                <a:gd name="connsiteX1" fmla="*/ 0 w 12469"/>
                <a:gd name="connsiteY1" fmla="*/ 880444 h 880444"/>
              </a:gdLst>
              <a:ahLst/>
              <a:cxnLst>
                <a:cxn ang="0">
                  <a:pos x="connsiteX0" y="connsiteY0"/>
                </a:cxn>
                <a:cxn ang="0">
                  <a:pos x="connsiteX1" y="connsiteY1"/>
                </a:cxn>
              </a:cxnLst>
              <a:rect l="l" t="t" r="r" b="b"/>
              <a:pathLst>
                <a:path w="12469" h="880444">
                  <a:moveTo>
                    <a:pt x="0" y="0"/>
                  </a:moveTo>
                  <a:lnTo>
                    <a:pt x="0" y="880444"/>
                  </a:lnTo>
                </a:path>
              </a:pathLst>
            </a:custGeom>
            <a:ln w="24924" cap="flat">
              <a:solidFill>
                <a:srgbClr val="D9A13B"/>
              </a:solid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A3559155-DCD7-41D1-8049-81A80A09CBFC}"/>
                </a:ext>
              </a:extLst>
            </p:cNvPr>
            <p:cNvSpPr/>
            <p:nvPr/>
          </p:nvSpPr>
          <p:spPr>
            <a:xfrm>
              <a:off x="2693195" y="7223767"/>
              <a:ext cx="4937769" cy="4937770"/>
            </a:xfrm>
            <a:custGeom>
              <a:avLst/>
              <a:gdLst>
                <a:gd name="connsiteX0" fmla="*/ 2468885 w 4937769"/>
                <a:gd name="connsiteY0" fmla="*/ 0 h 4937770"/>
                <a:gd name="connsiteX1" fmla="*/ 0 w 4937769"/>
                <a:gd name="connsiteY1" fmla="*/ 2468885 h 4937770"/>
                <a:gd name="connsiteX2" fmla="*/ 2468885 w 4937769"/>
                <a:gd name="connsiteY2" fmla="*/ 4937770 h 4937770"/>
                <a:gd name="connsiteX3" fmla="*/ 4937770 w 4937769"/>
                <a:gd name="connsiteY3" fmla="*/ 2468885 h 4937770"/>
                <a:gd name="connsiteX4" fmla="*/ 2468885 w 4937769"/>
                <a:gd name="connsiteY4" fmla="*/ 0 h 4937770"/>
                <a:gd name="connsiteX5" fmla="*/ 393027 w 4937769"/>
                <a:gd name="connsiteY5" fmla="*/ 2195313 h 4937770"/>
                <a:gd name="connsiteX6" fmla="*/ 546521 w 4937769"/>
                <a:gd name="connsiteY6" fmla="*/ 1651659 h 4937770"/>
                <a:gd name="connsiteX7" fmla="*/ 1126335 w 4937769"/>
                <a:gd name="connsiteY7" fmla="*/ 1389060 h 4937770"/>
                <a:gd name="connsiteX8" fmla="*/ 1662507 w 4937769"/>
                <a:gd name="connsiteY8" fmla="*/ 2246810 h 4937770"/>
                <a:gd name="connsiteX9" fmla="*/ 1603528 w 4937769"/>
                <a:gd name="connsiteY9" fmla="*/ 2367262 h 4937770"/>
                <a:gd name="connsiteX10" fmla="*/ 1026208 w 4937769"/>
                <a:gd name="connsiteY10" fmla="*/ 2747321 h 4937770"/>
                <a:gd name="connsiteX11" fmla="*/ 393027 w 4937769"/>
                <a:gd name="connsiteY11" fmla="*/ 2195313 h 4937770"/>
                <a:gd name="connsiteX12" fmla="*/ 2193317 w 4937769"/>
                <a:gd name="connsiteY12" fmla="*/ 3948096 h 4937770"/>
                <a:gd name="connsiteX13" fmla="*/ 1451156 w 4937769"/>
                <a:gd name="connsiteY13" fmla="*/ 4340624 h 4937770"/>
                <a:gd name="connsiteX14" fmla="*/ 998776 w 4937769"/>
                <a:gd name="connsiteY14" fmla="*/ 4002337 h 4937770"/>
                <a:gd name="connsiteX15" fmla="*/ 961369 w 4937769"/>
                <a:gd name="connsiteY15" fmla="*/ 3366412 h 4937770"/>
                <a:gd name="connsiteX16" fmla="*/ 1954160 w 4937769"/>
                <a:gd name="connsiteY16" fmla="*/ 3174138 h 4937770"/>
                <a:gd name="connsiteX17" fmla="*/ 2045434 w 4937769"/>
                <a:gd name="connsiteY17" fmla="*/ 3272395 h 4937770"/>
                <a:gd name="connsiteX18" fmla="*/ 2193317 w 4937769"/>
                <a:gd name="connsiteY18" fmla="*/ 3948096 h 4937770"/>
                <a:gd name="connsiteX19" fmla="*/ 2351301 w 4937769"/>
                <a:gd name="connsiteY19" fmla="*/ 1624975 h 4937770"/>
                <a:gd name="connsiteX20" fmla="*/ 1831588 w 4937769"/>
                <a:gd name="connsiteY20" fmla="*/ 1169229 h 4937770"/>
                <a:gd name="connsiteX21" fmla="*/ 2195687 w 4937769"/>
                <a:gd name="connsiteY21" fmla="*/ 412728 h 4937770"/>
                <a:gd name="connsiteX22" fmla="*/ 2760537 w 4937769"/>
                <a:gd name="connsiteY22" fmla="*/ 416219 h 4937770"/>
                <a:gd name="connsiteX23" fmla="*/ 3167779 w 4937769"/>
                <a:gd name="connsiteY23" fmla="*/ 905507 h 4937770"/>
                <a:gd name="connsiteX24" fmla="*/ 2483100 w 4937769"/>
                <a:gd name="connsiteY24" fmla="*/ 1649789 h 4937770"/>
                <a:gd name="connsiteX25" fmla="*/ 2351301 w 4937769"/>
                <a:gd name="connsiteY25" fmla="*/ 1624975 h 4937770"/>
                <a:gd name="connsiteX26" fmla="*/ 3929143 w 4937769"/>
                <a:gd name="connsiteY26" fmla="*/ 4007450 h 4937770"/>
                <a:gd name="connsiteX27" fmla="*/ 3476888 w 4937769"/>
                <a:gd name="connsiteY27" fmla="*/ 4346111 h 4937770"/>
                <a:gd name="connsiteX28" fmla="*/ 2856924 w 4937769"/>
                <a:gd name="connsiteY28" fmla="*/ 4202466 h 4937770"/>
                <a:gd name="connsiteX29" fmla="*/ 2952437 w 4937769"/>
                <a:gd name="connsiteY29" fmla="*/ 3195710 h 4937770"/>
                <a:gd name="connsiteX30" fmla="*/ 3072515 w 4937769"/>
                <a:gd name="connsiteY30" fmla="*/ 3135858 h 4937770"/>
                <a:gd name="connsiteX31" fmla="*/ 3761932 w 4937769"/>
                <a:gd name="connsiteY31" fmla="*/ 3184737 h 4937770"/>
                <a:gd name="connsiteX32" fmla="*/ 3929143 w 4937769"/>
                <a:gd name="connsiteY32" fmla="*/ 4007450 h 4937770"/>
                <a:gd name="connsiteX33" fmla="*/ 4187628 w 4937769"/>
                <a:gd name="connsiteY33" fmla="*/ 2615148 h 4937770"/>
                <a:gd name="connsiteX34" fmla="*/ 3257930 w 4937769"/>
                <a:gd name="connsiteY34" fmla="*/ 2217009 h 4937770"/>
                <a:gd name="connsiteX35" fmla="*/ 3237481 w 4937769"/>
                <a:gd name="connsiteY35" fmla="*/ 2084462 h 4937770"/>
                <a:gd name="connsiteX36" fmla="*/ 3494345 w 4937769"/>
                <a:gd name="connsiteY36" fmla="*/ 1442801 h 4937770"/>
                <a:gd name="connsiteX37" fmla="*/ 4328903 w 4937769"/>
                <a:gd name="connsiteY37" fmla="*/ 1534449 h 4937770"/>
                <a:gd name="connsiteX38" fmla="*/ 4513446 w 4937769"/>
                <a:gd name="connsiteY38" fmla="*/ 2068377 h 4937770"/>
                <a:gd name="connsiteX39" fmla="*/ 4187628 w 4937769"/>
                <a:gd name="connsiteY39" fmla="*/ 2615148 h 4937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937769" h="4937770">
                  <a:moveTo>
                    <a:pt x="2468885" y="0"/>
                  </a:moveTo>
                  <a:cubicBezTo>
                    <a:pt x="1105387" y="0"/>
                    <a:pt x="0" y="1105387"/>
                    <a:pt x="0" y="2468885"/>
                  </a:cubicBezTo>
                  <a:cubicBezTo>
                    <a:pt x="0" y="3832383"/>
                    <a:pt x="1105387" y="4937770"/>
                    <a:pt x="2468885" y="4937770"/>
                  </a:cubicBezTo>
                  <a:cubicBezTo>
                    <a:pt x="3832383" y="4937770"/>
                    <a:pt x="4937770" y="3832383"/>
                    <a:pt x="4937770" y="2468885"/>
                  </a:cubicBezTo>
                  <a:cubicBezTo>
                    <a:pt x="4937770" y="1105387"/>
                    <a:pt x="3832383" y="0"/>
                    <a:pt x="2468885" y="0"/>
                  </a:cubicBezTo>
                  <a:close/>
                  <a:moveTo>
                    <a:pt x="393027" y="2195313"/>
                  </a:moveTo>
                  <a:cubicBezTo>
                    <a:pt x="415346" y="2010271"/>
                    <a:pt x="473078" y="1823858"/>
                    <a:pt x="546521" y="1651659"/>
                  </a:cubicBezTo>
                  <a:cubicBezTo>
                    <a:pt x="653880" y="1399658"/>
                    <a:pt x="859247" y="1318609"/>
                    <a:pt x="1126335" y="1389060"/>
                  </a:cubicBezTo>
                  <a:cubicBezTo>
                    <a:pt x="1421479" y="1466867"/>
                    <a:pt x="1725850" y="1951167"/>
                    <a:pt x="1662507" y="2246810"/>
                  </a:cubicBezTo>
                  <a:cubicBezTo>
                    <a:pt x="1651904" y="2290795"/>
                    <a:pt x="1631770" y="2331914"/>
                    <a:pt x="1603528" y="2367262"/>
                  </a:cubicBezTo>
                  <a:cubicBezTo>
                    <a:pt x="1453899" y="2557915"/>
                    <a:pt x="1264618" y="2693828"/>
                    <a:pt x="1026208" y="2747321"/>
                  </a:cubicBezTo>
                  <a:cubicBezTo>
                    <a:pt x="648394" y="2831861"/>
                    <a:pt x="347015" y="2576743"/>
                    <a:pt x="393027" y="2195313"/>
                  </a:cubicBezTo>
                  <a:close/>
                  <a:moveTo>
                    <a:pt x="2193317" y="3948096"/>
                  </a:moveTo>
                  <a:cubicBezTo>
                    <a:pt x="2136957" y="4330774"/>
                    <a:pt x="1790690" y="4520429"/>
                    <a:pt x="1451156" y="4340624"/>
                  </a:cubicBezTo>
                  <a:cubicBezTo>
                    <a:pt x="1286439" y="4253340"/>
                    <a:pt x="1133193" y="4132639"/>
                    <a:pt x="998776" y="4002337"/>
                  </a:cubicBezTo>
                  <a:cubicBezTo>
                    <a:pt x="802138" y="3811559"/>
                    <a:pt x="800143" y="3590856"/>
                    <a:pt x="961369" y="3366412"/>
                  </a:cubicBezTo>
                  <a:cubicBezTo>
                    <a:pt x="1139927" y="3118775"/>
                    <a:pt x="1701161" y="3008548"/>
                    <a:pt x="1954160" y="3174138"/>
                  </a:cubicBezTo>
                  <a:cubicBezTo>
                    <a:pt x="1991419" y="3199804"/>
                    <a:pt x="2022579" y="3233348"/>
                    <a:pt x="2045434" y="3272395"/>
                  </a:cubicBezTo>
                  <a:cubicBezTo>
                    <a:pt x="2169626" y="3481003"/>
                    <a:pt x="2229104" y="3706445"/>
                    <a:pt x="2193317" y="3948096"/>
                  </a:cubicBezTo>
                  <a:close/>
                  <a:moveTo>
                    <a:pt x="2351301" y="1624975"/>
                  </a:moveTo>
                  <a:cubicBezTo>
                    <a:pt x="2127730" y="1531208"/>
                    <a:pt x="1946429" y="1384945"/>
                    <a:pt x="1831588" y="1169229"/>
                  </a:cubicBezTo>
                  <a:cubicBezTo>
                    <a:pt x="1649789" y="827949"/>
                    <a:pt x="1815753" y="469587"/>
                    <a:pt x="2195687" y="412728"/>
                  </a:cubicBezTo>
                  <a:cubicBezTo>
                    <a:pt x="2380105" y="385046"/>
                    <a:pt x="2574997" y="391281"/>
                    <a:pt x="2760537" y="416219"/>
                  </a:cubicBezTo>
                  <a:cubicBezTo>
                    <a:pt x="3031990" y="452878"/>
                    <a:pt x="3164662" y="629316"/>
                    <a:pt x="3167779" y="905507"/>
                  </a:cubicBezTo>
                  <a:cubicBezTo>
                    <a:pt x="3171146" y="1210751"/>
                    <a:pt x="2784977" y="1632706"/>
                    <a:pt x="2483100" y="1649789"/>
                  </a:cubicBezTo>
                  <a:cubicBezTo>
                    <a:pt x="2437883" y="1651222"/>
                    <a:pt x="2392900" y="1642753"/>
                    <a:pt x="2351301" y="1624975"/>
                  </a:cubicBezTo>
                  <a:close/>
                  <a:moveTo>
                    <a:pt x="3929143" y="4007450"/>
                  </a:moveTo>
                  <a:cubicBezTo>
                    <a:pt x="3798966" y="4140994"/>
                    <a:pt x="3639860" y="4253839"/>
                    <a:pt x="3476888" y="4346111"/>
                  </a:cubicBezTo>
                  <a:cubicBezTo>
                    <a:pt x="3238479" y="4480902"/>
                    <a:pt x="3026254" y="4420925"/>
                    <a:pt x="2856924" y="4202466"/>
                  </a:cubicBezTo>
                  <a:cubicBezTo>
                    <a:pt x="2669887" y="3961314"/>
                    <a:pt x="2722257" y="3391974"/>
                    <a:pt x="2952437" y="3195710"/>
                  </a:cubicBezTo>
                  <a:cubicBezTo>
                    <a:pt x="2987572" y="3167167"/>
                    <a:pt x="3028573" y="3146731"/>
                    <a:pt x="3072515" y="3135858"/>
                  </a:cubicBezTo>
                  <a:cubicBezTo>
                    <a:pt x="3307184" y="3075383"/>
                    <a:pt x="3540107" y="3082366"/>
                    <a:pt x="3761932" y="3184737"/>
                  </a:cubicBezTo>
                  <a:cubicBezTo>
                    <a:pt x="4113062" y="3346836"/>
                    <a:pt x="4197478" y="3732505"/>
                    <a:pt x="3929143" y="4007450"/>
                  </a:cubicBezTo>
                  <a:close/>
                  <a:moveTo>
                    <a:pt x="4187628" y="2615148"/>
                  </a:moveTo>
                  <a:cubicBezTo>
                    <a:pt x="3900838" y="2719888"/>
                    <a:pt x="3374392" y="2496193"/>
                    <a:pt x="3257930" y="2217009"/>
                  </a:cubicBezTo>
                  <a:cubicBezTo>
                    <a:pt x="3241535" y="2174845"/>
                    <a:pt x="3234556" y="2129607"/>
                    <a:pt x="3237481" y="2084462"/>
                  </a:cubicBezTo>
                  <a:cubicBezTo>
                    <a:pt x="3251571" y="1842561"/>
                    <a:pt x="3329129" y="1623105"/>
                    <a:pt x="3494345" y="1442801"/>
                  </a:cubicBezTo>
                  <a:cubicBezTo>
                    <a:pt x="3756196" y="1157882"/>
                    <a:pt x="4148849" y="1195165"/>
                    <a:pt x="4328903" y="1534449"/>
                  </a:cubicBezTo>
                  <a:cubicBezTo>
                    <a:pt x="4416187" y="1699167"/>
                    <a:pt x="4475415" y="1885081"/>
                    <a:pt x="4513446" y="2068377"/>
                  </a:cubicBezTo>
                  <a:cubicBezTo>
                    <a:pt x="4569308" y="2336588"/>
                    <a:pt x="4447110" y="2520383"/>
                    <a:pt x="4187628" y="2615148"/>
                  </a:cubicBezTo>
                  <a:close/>
                </a:path>
              </a:pathLst>
            </a:custGeom>
            <a:solidFill>
              <a:srgbClr val="F2EBD5"/>
            </a:solidFill>
            <a:ln w="12462" cap="flat">
              <a:noFill/>
              <a:prstDash val="solid"/>
              <a:miter/>
            </a:ln>
          </p:spPr>
          <p:txBody>
            <a:bodyPr rtlCol="0" anchor="ctr"/>
            <a:lstStyle/>
            <a:p>
              <a:endParaRPr lang="en-US" dirty="0"/>
            </a:p>
          </p:txBody>
        </p:sp>
        <p:sp>
          <p:nvSpPr>
            <p:cNvPr id="103" name="Freeform: Shape 102">
              <a:extLst>
                <a:ext uri="{FF2B5EF4-FFF2-40B4-BE49-F238E27FC236}">
                  <a16:creationId xmlns:a16="http://schemas.microsoft.com/office/drawing/2014/main" id="{22F66168-83DF-4C60-A77A-CB4021CEDF08}"/>
                </a:ext>
              </a:extLst>
            </p:cNvPr>
            <p:cNvSpPr/>
            <p:nvPr/>
          </p:nvSpPr>
          <p:spPr>
            <a:xfrm>
              <a:off x="2845442" y="7372024"/>
              <a:ext cx="4668436" cy="4668437"/>
            </a:xfrm>
            <a:custGeom>
              <a:avLst/>
              <a:gdLst>
                <a:gd name="connsiteX0" fmla="*/ 4668437 w 4668436"/>
                <a:gd name="connsiteY0" fmla="*/ 2334219 h 4668437"/>
                <a:gd name="connsiteX1" fmla="*/ 2334218 w 4668436"/>
                <a:gd name="connsiteY1" fmla="*/ 4668437 h 4668437"/>
                <a:gd name="connsiteX2" fmla="*/ 0 w 4668436"/>
                <a:gd name="connsiteY2" fmla="*/ 2334219 h 4668437"/>
                <a:gd name="connsiteX3" fmla="*/ 2334218 w 4668436"/>
                <a:gd name="connsiteY3" fmla="*/ 0 h 4668437"/>
                <a:gd name="connsiteX4" fmla="*/ 4668437 w 4668436"/>
                <a:gd name="connsiteY4" fmla="*/ 2334219 h 46684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68436" h="4668437">
                  <a:moveTo>
                    <a:pt x="4668437" y="2334219"/>
                  </a:moveTo>
                  <a:cubicBezTo>
                    <a:pt x="4668437" y="3623372"/>
                    <a:pt x="3623372" y="4668437"/>
                    <a:pt x="2334218" y="4668437"/>
                  </a:cubicBezTo>
                  <a:cubicBezTo>
                    <a:pt x="1045065" y="4668437"/>
                    <a:pt x="0" y="3623372"/>
                    <a:pt x="0" y="2334219"/>
                  </a:cubicBezTo>
                  <a:cubicBezTo>
                    <a:pt x="0" y="1045065"/>
                    <a:pt x="1045065" y="0"/>
                    <a:pt x="2334218" y="0"/>
                  </a:cubicBezTo>
                  <a:cubicBezTo>
                    <a:pt x="3623372" y="0"/>
                    <a:pt x="4668437" y="1045065"/>
                    <a:pt x="4668437" y="2334219"/>
                  </a:cubicBezTo>
                  <a:close/>
                </a:path>
              </a:pathLst>
            </a:custGeom>
            <a:noFill/>
            <a:ln w="24924" cap="flat">
              <a:solidFill>
                <a:srgbClr val="EAB542"/>
              </a:solidFill>
              <a:prstDash val="solid"/>
              <a:miter/>
            </a:ln>
          </p:spPr>
          <p:txBody>
            <a:bodyPr rtlCol="0" anchor="ctr"/>
            <a:lstStyle/>
            <a:p>
              <a:endParaRPr lang="en-US" dirty="0"/>
            </a:p>
          </p:txBody>
        </p:sp>
        <p:sp>
          <p:nvSpPr>
            <p:cNvPr id="104" name="Freeform: Shape 103">
              <a:extLst>
                <a:ext uri="{FF2B5EF4-FFF2-40B4-BE49-F238E27FC236}">
                  <a16:creationId xmlns:a16="http://schemas.microsoft.com/office/drawing/2014/main" id="{0BDB2AE4-6269-4AF5-8CC3-A993C7D7AE1D}"/>
                </a:ext>
              </a:extLst>
            </p:cNvPr>
            <p:cNvSpPr/>
            <p:nvPr/>
          </p:nvSpPr>
          <p:spPr>
            <a:xfrm>
              <a:off x="4814565" y="9224935"/>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5"/>
                    <a:pt x="184265" y="237412"/>
                    <a:pt x="118706" y="237412"/>
                  </a:cubicBezTo>
                  <a:cubicBezTo>
                    <a:pt x="53146" y="237412"/>
                    <a:pt x="0" y="184265"/>
                    <a:pt x="0" y="118706"/>
                  </a:cubicBezTo>
                  <a:cubicBezTo>
                    <a:pt x="0" y="53146"/>
                    <a:pt x="53146" y="0"/>
                    <a:pt x="118706" y="0"/>
                  </a:cubicBezTo>
                  <a:cubicBezTo>
                    <a:pt x="184265" y="0"/>
                    <a:pt x="237412" y="53146"/>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05" name="Freeform: Shape 104">
              <a:extLst>
                <a:ext uri="{FF2B5EF4-FFF2-40B4-BE49-F238E27FC236}">
                  <a16:creationId xmlns:a16="http://schemas.microsoft.com/office/drawing/2014/main" id="{AF34767C-13C2-4D2A-A6C1-EA39A2D6412B}"/>
                </a:ext>
              </a:extLst>
            </p:cNvPr>
            <p:cNvSpPr/>
            <p:nvPr/>
          </p:nvSpPr>
          <p:spPr>
            <a:xfrm>
              <a:off x="5273054" y="9224935"/>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5"/>
                    <a:pt x="184265" y="237412"/>
                    <a:pt x="118706" y="237412"/>
                  </a:cubicBezTo>
                  <a:cubicBezTo>
                    <a:pt x="53146" y="237412"/>
                    <a:pt x="0" y="184265"/>
                    <a:pt x="0" y="118706"/>
                  </a:cubicBezTo>
                  <a:cubicBezTo>
                    <a:pt x="0" y="53146"/>
                    <a:pt x="53146" y="0"/>
                    <a:pt x="118706" y="0"/>
                  </a:cubicBezTo>
                  <a:cubicBezTo>
                    <a:pt x="184265" y="0"/>
                    <a:pt x="237412" y="53146"/>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06" name="Freeform: Shape 105">
              <a:extLst>
                <a:ext uri="{FF2B5EF4-FFF2-40B4-BE49-F238E27FC236}">
                  <a16:creationId xmlns:a16="http://schemas.microsoft.com/office/drawing/2014/main" id="{38CBEFE4-2F89-4EC9-B733-803AA020AF56}"/>
                </a:ext>
              </a:extLst>
            </p:cNvPr>
            <p:cNvSpPr/>
            <p:nvPr/>
          </p:nvSpPr>
          <p:spPr>
            <a:xfrm>
              <a:off x="4814565" y="10020340"/>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6"/>
                    <a:pt x="184265" y="237412"/>
                    <a:pt x="118706" y="237412"/>
                  </a:cubicBezTo>
                  <a:cubicBezTo>
                    <a:pt x="53146" y="237412"/>
                    <a:pt x="0" y="184266"/>
                    <a:pt x="0" y="118706"/>
                  </a:cubicBezTo>
                  <a:cubicBezTo>
                    <a:pt x="0" y="53147"/>
                    <a:pt x="53146" y="0"/>
                    <a:pt x="118706" y="0"/>
                  </a:cubicBezTo>
                  <a:cubicBezTo>
                    <a:pt x="184265" y="0"/>
                    <a:pt x="237412" y="53147"/>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07" name="Freeform: Shape 106">
              <a:extLst>
                <a:ext uri="{FF2B5EF4-FFF2-40B4-BE49-F238E27FC236}">
                  <a16:creationId xmlns:a16="http://schemas.microsoft.com/office/drawing/2014/main" id="{86262E31-03CB-44EC-B22E-9373A9B57DBB}"/>
                </a:ext>
              </a:extLst>
            </p:cNvPr>
            <p:cNvSpPr/>
            <p:nvPr/>
          </p:nvSpPr>
          <p:spPr>
            <a:xfrm>
              <a:off x="5273054" y="10020340"/>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6"/>
                    <a:pt x="184265" y="237412"/>
                    <a:pt x="118706" y="237412"/>
                  </a:cubicBezTo>
                  <a:cubicBezTo>
                    <a:pt x="53146" y="237412"/>
                    <a:pt x="0" y="184266"/>
                    <a:pt x="0" y="118706"/>
                  </a:cubicBezTo>
                  <a:cubicBezTo>
                    <a:pt x="0" y="53147"/>
                    <a:pt x="53146" y="0"/>
                    <a:pt x="118706" y="0"/>
                  </a:cubicBezTo>
                  <a:cubicBezTo>
                    <a:pt x="184265" y="0"/>
                    <a:pt x="237412" y="53147"/>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08" name="Freeform: Shape 107">
              <a:extLst>
                <a:ext uri="{FF2B5EF4-FFF2-40B4-BE49-F238E27FC236}">
                  <a16:creationId xmlns:a16="http://schemas.microsoft.com/office/drawing/2014/main" id="{2B7FECB1-A8DC-40F4-A41B-F01BA7B3FACF}"/>
                </a:ext>
              </a:extLst>
            </p:cNvPr>
            <p:cNvSpPr/>
            <p:nvPr/>
          </p:nvSpPr>
          <p:spPr>
            <a:xfrm>
              <a:off x="4589996" y="9627313"/>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5"/>
                    <a:pt x="184265" y="237412"/>
                    <a:pt x="118706" y="237412"/>
                  </a:cubicBezTo>
                  <a:cubicBezTo>
                    <a:pt x="53146" y="237412"/>
                    <a:pt x="0" y="184265"/>
                    <a:pt x="0" y="118706"/>
                  </a:cubicBezTo>
                  <a:cubicBezTo>
                    <a:pt x="0" y="53146"/>
                    <a:pt x="53146" y="0"/>
                    <a:pt x="118706" y="0"/>
                  </a:cubicBezTo>
                  <a:cubicBezTo>
                    <a:pt x="184265" y="0"/>
                    <a:pt x="237412" y="53146"/>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09" name="Freeform: Shape 108">
              <a:extLst>
                <a:ext uri="{FF2B5EF4-FFF2-40B4-BE49-F238E27FC236}">
                  <a16:creationId xmlns:a16="http://schemas.microsoft.com/office/drawing/2014/main" id="{AA71BE22-5696-4493-8CBC-51BE2B0F563D}"/>
                </a:ext>
              </a:extLst>
            </p:cNvPr>
            <p:cNvSpPr/>
            <p:nvPr/>
          </p:nvSpPr>
          <p:spPr>
            <a:xfrm>
              <a:off x="5507100" y="9627313"/>
              <a:ext cx="237411" cy="237411"/>
            </a:xfrm>
            <a:custGeom>
              <a:avLst/>
              <a:gdLst>
                <a:gd name="connsiteX0" fmla="*/ 237412 w 237411"/>
                <a:gd name="connsiteY0" fmla="*/ 118706 h 237411"/>
                <a:gd name="connsiteX1" fmla="*/ 118706 w 237411"/>
                <a:gd name="connsiteY1" fmla="*/ 237412 h 237411"/>
                <a:gd name="connsiteX2" fmla="*/ 0 w 237411"/>
                <a:gd name="connsiteY2" fmla="*/ 118706 h 237411"/>
                <a:gd name="connsiteX3" fmla="*/ 118706 w 237411"/>
                <a:gd name="connsiteY3" fmla="*/ 0 h 237411"/>
                <a:gd name="connsiteX4" fmla="*/ 237412 w 237411"/>
                <a:gd name="connsiteY4" fmla="*/ 118706 h 237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411" h="237411">
                  <a:moveTo>
                    <a:pt x="237412" y="118706"/>
                  </a:moveTo>
                  <a:cubicBezTo>
                    <a:pt x="237412" y="184265"/>
                    <a:pt x="184266" y="237412"/>
                    <a:pt x="118706" y="237412"/>
                  </a:cubicBezTo>
                  <a:cubicBezTo>
                    <a:pt x="53146" y="237412"/>
                    <a:pt x="0" y="184265"/>
                    <a:pt x="0" y="118706"/>
                  </a:cubicBezTo>
                  <a:cubicBezTo>
                    <a:pt x="0" y="53146"/>
                    <a:pt x="53146" y="0"/>
                    <a:pt x="118706" y="0"/>
                  </a:cubicBezTo>
                  <a:cubicBezTo>
                    <a:pt x="184266" y="0"/>
                    <a:pt x="237412" y="53146"/>
                    <a:pt x="237412" y="118706"/>
                  </a:cubicBezTo>
                  <a:close/>
                </a:path>
              </a:pathLst>
            </a:custGeom>
            <a:solidFill>
              <a:srgbClr val="231F20"/>
            </a:solidFill>
            <a:ln w="12462" cap="flat">
              <a:noFill/>
              <a:prstDash val="solid"/>
              <a:miter/>
            </a:ln>
          </p:spPr>
          <p:txBody>
            <a:bodyPr rtlCol="0" anchor="ctr"/>
            <a:lstStyle/>
            <a:p>
              <a:endParaRPr lang="en-US" dirty="0"/>
            </a:p>
          </p:txBody>
        </p:sp>
        <p:sp>
          <p:nvSpPr>
            <p:cNvPr id="110" name="Freeform: Shape 109">
              <a:extLst>
                <a:ext uri="{FF2B5EF4-FFF2-40B4-BE49-F238E27FC236}">
                  <a16:creationId xmlns:a16="http://schemas.microsoft.com/office/drawing/2014/main" id="{1DF618D4-0EE9-4F1D-AB95-370E4A0B24F2}"/>
                </a:ext>
              </a:extLst>
            </p:cNvPr>
            <p:cNvSpPr/>
            <p:nvPr/>
          </p:nvSpPr>
          <p:spPr>
            <a:xfrm>
              <a:off x="4985143" y="9570454"/>
              <a:ext cx="360606" cy="360606"/>
            </a:xfrm>
            <a:custGeom>
              <a:avLst/>
              <a:gdLst>
                <a:gd name="connsiteX0" fmla="*/ 360607 w 360606"/>
                <a:gd name="connsiteY0" fmla="*/ 180303 h 360606"/>
                <a:gd name="connsiteX1" fmla="*/ 180303 w 360606"/>
                <a:gd name="connsiteY1" fmla="*/ 360607 h 360606"/>
                <a:gd name="connsiteX2" fmla="*/ 0 w 360606"/>
                <a:gd name="connsiteY2" fmla="*/ 180303 h 360606"/>
                <a:gd name="connsiteX3" fmla="*/ 180303 w 360606"/>
                <a:gd name="connsiteY3" fmla="*/ 0 h 360606"/>
                <a:gd name="connsiteX4" fmla="*/ 360607 w 360606"/>
                <a:gd name="connsiteY4" fmla="*/ 180303 h 3606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606" h="360606">
                  <a:moveTo>
                    <a:pt x="360607" y="180303"/>
                  </a:moveTo>
                  <a:cubicBezTo>
                    <a:pt x="360607" y="279882"/>
                    <a:pt x="279882" y="360607"/>
                    <a:pt x="180303" y="360607"/>
                  </a:cubicBezTo>
                  <a:cubicBezTo>
                    <a:pt x="80724" y="360607"/>
                    <a:pt x="0" y="279882"/>
                    <a:pt x="0" y="180303"/>
                  </a:cubicBezTo>
                  <a:cubicBezTo>
                    <a:pt x="0" y="80725"/>
                    <a:pt x="80724" y="0"/>
                    <a:pt x="180303" y="0"/>
                  </a:cubicBezTo>
                  <a:cubicBezTo>
                    <a:pt x="279882" y="0"/>
                    <a:pt x="360607" y="80725"/>
                    <a:pt x="360607" y="180303"/>
                  </a:cubicBezTo>
                  <a:close/>
                </a:path>
              </a:pathLst>
            </a:custGeom>
            <a:solidFill>
              <a:srgbClr val="D9A13B"/>
            </a:solidFill>
            <a:ln w="12462" cap="flat">
              <a:noFill/>
              <a:prstDash val="solid"/>
              <a:miter/>
            </a:ln>
          </p:spPr>
          <p:txBody>
            <a:bodyPr rtlCol="0" anchor="ctr"/>
            <a:lstStyle/>
            <a:p>
              <a:endParaRPr lang="en-US" dirty="0"/>
            </a:p>
          </p:txBody>
        </p:sp>
        <p:sp>
          <p:nvSpPr>
            <p:cNvPr id="111" name="Freeform: Shape 110">
              <a:extLst>
                <a:ext uri="{FF2B5EF4-FFF2-40B4-BE49-F238E27FC236}">
                  <a16:creationId xmlns:a16="http://schemas.microsoft.com/office/drawing/2014/main" id="{461A45D7-0C07-45F0-B0F5-843F2440FB8B}"/>
                </a:ext>
              </a:extLst>
            </p:cNvPr>
            <p:cNvSpPr/>
            <p:nvPr/>
          </p:nvSpPr>
          <p:spPr>
            <a:xfrm>
              <a:off x="8882995" y="10452894"/>
              <a:ext cx="12469" cy="880444"/>
            </a:xfrm>
            <a:custGeom>
              <a:avLst/>
              <a:gdLst>
                <a:gd name="connsiteX0" fmla="*/ 0 w 12469"/>
                <a:gd name="connsiteY0" fmla="*/ 0 h 880444"/>
                <a:gd name="connsiteX1" fmla="*/ 0 w 12469"/>
                <a:gd name="connsiteY1" fmla="*/ 880444 h 880444"/>
              </a:gdLst>
              <a:ahLst/>
              <a:cxnLst>
                <a:cxn ang="0">
                  <a:pos x="connsiteX0" y="connsiteY0"/>
                </a:cxn>
                <a:cxn ang="0">
                  <a:pos x="connsiteX1" y="connsiteY1"/>
                </a:cxn>
              </a:cxnLst>
              <a:rect l="l" t="t" r="r" b="b"/>
              <a:pathLst>
                <a:path w="12469" h="880444">
                  <a:moveTo>
                    <a:pt x="0" y="0"/>
                  </a:moveTo>
                  <a:lnTo>
                    <a:pt x="0" y="880444"/>
                  </a:lnTo>
                </a:path>
              </a:pathLst>
            </a:custGeom>
            <a:ln w="24924" cap="flat">
              <a:solidFill>
                <a:srgbClr val="D9A13B"/>
              </a:solidFill>
              <a:prstDash val="solid"/>
              <a:miter/>
            </a:ln>
          </p:spPr>
          <p:txBody>
            <a:bodyPr rtlCol="0" anchor="ctr"/>
            <a:lstStyle/>
            <a:p>
              <a:endParaRPr lang="en-US" dirty="0"/>
            </a:p>
          </p:txBody>
        </p:sp>
      </p:grpSp>
      <p:pic>
        <p:nvPicPr>
          <p:cNvPr id="6" name="Graphic 5">
            <a:extLst>
              <a:ext uri="{FF2B5EF4-FFF2-40B4-BE49-F238E27FC236}">
                <a16:creationId xmlns:a16="http://schemas.microsoft.com/office/drawing/2014/main" id="{AB976EB6-14FA-49ED-A634-7AA06112279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97480" y="7223760"/>
            <a:ext cx="7157258" cy="4937760"/>
          </a:xfrm>
          <a:prstGeom prst="rect">
            <a:avLst/>
          </a:prstGeom>
        </p:spPr>
      </p:pic>
    </p:spTree>
    <p:extLst>
      <p:ext uri="{BB962C8B-B14F-4D97-AF65-F5344CB8AC3E}">
        <p14:creationId xmlns:p14="http://schemas.microsoft.com/office/powerpoint/2010/main" val="1394178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tion 3">
    <p:bg>
      <p:bgPr>
        <a:solidFill>
          <a:schemeClr val="accent5"/>
        </a:solidFill>
        <a:effectLst/>
      </p:bgPr>
    </p:bg>
    <p:spTree>
      <p:nvGrpSpPr>
        <p:cNvPr id="1" name=""/>
        <p:cNvGrpSpPr/>
        <p:nvPr/>
      </p:nvGrpSpPr>
      <p:grpSpPr>
        <a:xfrm>
          <a:off x="0" y="0"/>
          <a:ext cx="0" cy="0"/>
          <a:chOff x="0" y="0"/>
          <a:chExt cx="0" cy="0"/>
        </a:xfrm>
      </p:grpSpPr>
      <p:pic>
        <p:nvPicPr>
          <p:cNvPr id="6" name="Picture 5" descr="Header Banner">
            <a:extLst>
              <a:ext uri="{FF2B5EF4-FFF2-40B4-BE49-F238E27FC236}">
                <a16:creationId xmlns:a16="http://schemas.microsoft.com/office/drawing/2014/main" id="{5B89B82C-D2A5-43F9-A159-05C5562CEB8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455667" y="769600"/>
            <a:ext cx="9147067" cy="5081703"/>
          </a:xfrm>
          <a:prstGeom prst="rect">
            <a:avLst/>
          </a:prstGeom>
        </p:spPr>
      </p:pic>
      <p:sp>
        <p:nvSpPr>
          <p:cNvPr id="2" name="Title 1"/>
          <p:cNvSpPr>
            <a:spLocks noGrp="1"/>
          </p:cNvSpPr>
          <p:nvPr>
            <p:ph type="ctrTitle" hasCustomPrompt="1"/>
          </p:nvPr>
        </p:nvSpPr>
        <p:spPr>
          <a:xfrm>
            <a:off x="1143000" y="1696601"/>
            <a:ext cx="7772400" cy="1047280"/>
          </a:xfrm>
        </p:spPr>
        <p:txBody>
          <a:bodyPr anchor="b"/>
          <a:lstStyle>
            <a:lvl1pPr algn="ctr">
              <a:defRPr sz="4800" b="1">
                <a:solidFill>
                  <a:schemeClr val="tx1"/>
                </a:solidFill>
              </a:defRPr>
            </a:lvl1pPr>
          </a:lstStyle>
          <a:p>
            <a:r>
              <a:rPr lang="en-US" dirty="0"/>
              <a:t>CLICK TO ADD TITLE</a:t>
            </a:r>
          </a:p>
        </p:txBody>
      </p:sp>
      <p:sp>
        <p:nvSpPr>
          <p:cNvPr id="3" name="Subtitle 2"/>
          <p:cNvSpPr>
            <a:spLocks noGrp="1"/>
          </p:cNvSpPr>
          <p:nvPr>
            <p:ph type="subTitle" idx="1" hasCustomPrompt="1"/>
          </p:nvPr>
        </p:nvSpPr>
        <p:spPr>
          <a:xfrm>
            <a:off x="754380" y="6370379"/>
            <a:ext cx="8549640" cy="1330835"/>
          </a:xfrm>
        </p:spPr>
        <p:txBody>
          <a:bodyPr/>
          <a:lstStyle>
            <a:lvl1pPr marL="0" indent="0" algn="ctr">
              <a:buNone/>
              <a:defRPr sz="3200">
                <a:solidFill>
                  <a:schemeClr val="accent3"/>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dirty="0"/>
              <a:t>Click to add text</a:t>
            </a:r>
          </a:p>
        </p:txBody>
      </p:sp>
      <p:sp>
        <p:nvSpPr>
          <p:cNvPr id="15" name="Text Placeholder 14">
            <a:extLst>
              <a:ext uri="{FF2B5EF4-FFF2-40B4-BE49-F238E27FC236}">
                <a16:creationId xmlns:a16="http://schemas.microsoft.com/office/drawing/2014/main" id="{2B358163-A1E2-41D4-B8B5-BC1559B5F617}"/>
              </a:ext>
            </a:extLst>
          </p:cNvPr>
          <p:cNvSpPr>
            <a:spLocks noGrp="1"/>
          </p:cNvSpPr>
          <p:nvPr>
            <p:ph type="body" sz="quarter" idx="10" hasCustomPrompt="1"/>
          </p:nvPr>
        </p:nvSpPr>
        <p:spPr>
          <a:xfrm>
            <a:off x="1143000" y="3035808"/>
            <a:ext cx="7772400" cy="585220"/>
          </a:xfrm>
        </p:spPr>
        <p:txBody>
          <a:bodyPr/>
          <a:lstStyle>
            <a:lvl1pPr algn="ctr">
              <a:buNone/>
              <a:defRPr sz="4000"/>
            </a:lvl1pPr>
          </a:lstStyle>
          <a:p>
            <a:pPr lvl="0"/>
            <a:r>
              <a:rPr lang="en-US" dirty="0"/>
              <a:t>CLICK TO ADD SUBTITLE</a:t>
            </a:r>
          </a:p>
        </p:txBody>
      </p:sp>
      <p:sp>
        <p:nvSpPr>
          <p:cNvPr id="10" name="Text Placeholder 9">
            <a:extLst>
              <a:ext uri="{FF2B5EF4-FFF2-40B4-BE49-F238E27FC236}">
                <a16:creationId xmlns:a16="http://schemas.microsoft.com/office/drawing/2014/main" id="{2E342DC2-3E2B-4F46-B2EB-A8E6FB173679}"/>
              </a:ext>
            </a:extLst>
          </p:cNvPr>
          <p:cNvSpPr>
            <a:spLocks noGrp="1"/>
          </p:cNvSpPr>
          <p:nvPr>
            <p:ph type="body" sz="quarter" idx="13" hasCustomPrompt="1"/>
          </p:nvPr>
        </p:nvSpPr>
        <p:spPr>
          <a:xfrm>
            <a:off x="1143000" y="3922776"/>
            <a:ext cx="7772400" cy="585216"/>
          </a:xfrm>
        </p:spPr>
        <p:txBody>
          <a:bodyPr/>
          <a:lstStyle>
            <a:lvl1pPr algn="ctr">
              <a:buNone/>
              <a:defRPr sz="4000"/>
            </a:lvl1pPr>
          </a:lstStyle>
          <a:p>
            <a:pPr lvl="0"/>
            <a:r>
              <a:rPr lang="en-US" dirty="0"/>
              <a:t>CLICK TO ADD SUBTITLE</a:t>
            </a:r>
          </a:p>
        </p:txBody>
      </p:sp>
      <p:pic>
        <p:nvPicPr>
          <p:cNvPr id="13" name="Picture 12" descr="Tickets">
            <a:extLst>
              <a:ext uri="{FF2B5EF4-FFF2-40B4-BE49-F238E27FC236}">
                <a16:creationId xmlns:a16="http://schemas.microsoft.com/office/drawing/2014/main" id="{F7B18D3E-16C8-44E4-9170-112EFB75CF7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2042154" y="7844722"/>
            <a:ext cx="5974092" cy="4499635"/>
          </a:xfrm>
          <a:prstGeom prst="rect">
            <a:avLst/>
          </a:prstGeom>
        </p:spPr>
      </p:pic>
      <p:sp>
        <p:nvSpPr>
          <p:cNvPr id="8" name="Text Placeholder 7">
            <a:extLst>
              <a:ext uri="{FF2B5EF4-FFF2-40B4-BE49-F238E27FC236}">
                <a16:creationId xmlns:a16="http://schemas.microsoft.com/office/drawing/2014/main" id="{0EB9838E-55FE-40CB-9C78-9A2E3D6FF5FD}"/>
              </a:ext>
            </a:extLst>
          </p:cNvPr>
          <p:cNvSpPr>
            <a:spLocks noGrp="1"/>
          </p:cNvSpPr>
          <p:nvPr>
            <p:ph type="body" sz="quarter" idx="14" hasCustomPrompt="1"/>
          </p:nvPr>
        </p:nvSpPr>
        <p:spPr>
          <a:xfrm>
            <a:off x="3419856" y="9884664"/>
            <a:ext cx="3858768" cy="704088"/>
          </a:xfrm>
        </p:spPr>
        <p:txBody>
          <a:bodyPr/>
          <a:lstStyle>
            <a:lvl1pPr algn="ctr">
              <a:buNone/>
              <a:defRPr sz="4000" b="1">
                <a:solidFill>
                  <a:schemeClr val="accent6"/>
                </a:solidFill>
              </a:defRPr>
            </a:lvl1pPr>
            <a:lvl2pPr>
              <a:buNone/>
              <a:defRPr/>
            </a:lvl2pPr>
            <a:lvl3pPr>
              <a:buNone/>
              <a:defRPr/>
            </a:lvl3pPr>
            <a:lvl4pPr>
              <a:buNone/>
              <a:defRPr/>
            </a:lvl4pPr>
            <a:lvl5pPr>
              <a:buNone/>
              <a:defRPr/>
            </a:lvl5pPr>
          </a:lstStyle>
          <a:p>
            <a:pPr lvl="0"/>
            <a:r>
              <a:rPr lang="en-US" dirty="0"/>
              <a:t>CLICK TO ADD TEXT</a:t>
            </a:r>
          </a:p>
        </p:txBody>
      </p:sp>
      <p:sp>
        <p:nvSpPr>
          <p:cNvPr id="11" name="Text Placeholder 10">
            <a:extLst>
              <a:ext uri="{FF2B5EF4-FFF2-40B4-BE49-F238E27FC236}">
                <a16:creationId xmlns:a16="http://schemas.microsoft.com/office/drawing/2014/main" id="{FBD8532C-0936-46B9-9731-C8C8B17D2995}"/>
              </a:ext>
            </a:extLst>
          </p:cNvPr>
          <p:cNvSpPr>
            <a:spLocks noGrp="1"/>
          </p:cNvSpPr>
          <p:nvPr>
            <p:ph type="body" sz="quarter" idx="15" hasCustomPrompt="1"/>
          </p:nvPr>
        </p:nvSpPr>
        <p:spPr>
          <a:xfrm>
            <a:off x="4160520" y="10746606"/>
            <a:ext cx="2313432" cy="557784"/>
          </a:xfrm>
        </p:spPr>
        <p:txBody>
          <a:bodyPr/>
          <a:lstStyle>
            <a:lvl1pPr algn="ctr">
              <a:buNone/>
              <a:defRPr sz="3000">
                <a:solidFill>
                  <a:schemeClr val="accent6"/>
                </a:solidFill>
              </a:defRPr>
            </a:lvl1pPr>
            <a:lvl2pPr>
              <a:buNone/>
              <a:defRPr/>
            </a:lvl2pPr>
            <a:lvl3pPr>
              <a:buNone/>
              <a:defRPr/>
            </a:lvl3pPr>
            <a:lvl4pPr>
              <a:buNone/>
              <a:defRPr/>
            </a:lvl4pPr>
            <a:lvl5pPr>
              <a:buNone/>
              <a:defRPr/>
            </a:lvl5pPr>
          </a:lstStyle>
          <a:p>
            <a:pPr lvl="0"/>
            <a:r>
              <a:rPr lang="en-US" dirty="0"/>
              <a:t>CLICK TO ADD TEXT</a:t>
            </a:r>
          </a:p>
        </p:txBody>
      </p:sp>
      <p:sp>
        <p:nvSpPr>
          <p:cNvPr id="17" name="Text Placeholder 16">
            <a:extLst>
              <a:ext uri="{FF2B5EF4-FFF2-40B4-BE49-F238E27FC236}">
                <a16:creationId xmlns:a16="http://schemas.microsoft.com/office/drawing/2014/main" id="{B50B6B73-5655-4183-B259-01F945405A64}"/>
              </a:ext>
            </a:extLst>
          </p:cNvPr>
          <p:cNvSpPr>
            <a:spLocks noGrp="1"/>
          </p:cNvSpPr>
          <p:nvPr>
            <p:ph type="body" sz="quarter" idx="11" hasCustomPrompt="1"/>
          </p:nvPr>
        </p:nvSpPr>
        <p:spPr>
          <a:xfrm>
            <a:off x="754380" y="13194792"/>
            <a:ext cx="8549641" cy="1146368"/>
          </a:xfrm>
        </p:spPr>
        <p:txBody>
          <a:bodyPr/>
          <a:lstStyle>
            <a:lvl1pPr marL="0" algn="ctr">
              <a:lnSpc>
                <a:spcPts val="3400"/>
              </a:lnSpc>
              <a:spcBef>
                <a:spcPts val="0"/>
              </a:spcBef>
              <a:buNone/>
              <a:defRPr sz="2400"/>
            </a:lvl1pPr>
          </a:lstStyle>
          <a:p>
            <a:pPr lvl="0"/>
            <a:r>
              <a:rPr lang="en-US" dirty="0"/>
              <a:t>Click to add text</a:t>
            </a:r>
          </a:p>
        </p:txBody>
      </p:sp>
      <p:sp>
        <p:nvSpPr>
          <p:cNvPr id="19" name="Text Placeholder 18">
            <a:extLst>
              <a:ext uri="{FF2B5EF4-FFF2-40B4-BE49-F238E27FC236}">
                <a16:creationId xmlns:a16="http://schemas.microsoft.com/office/drawing/2014/main" id="{E53001AA-B518-46AC-9A52-87E88495326F}"/>
              </a:ext>
            </a:extLst>
          </p:cNvPr>
          <p:cNvSpPr>
            <a:spLocks noGrp="1"/>
          </p:cNvSpPr>
          <p:nvPr>
            <p:ph type="body" sz="quarter" idx="12" hasCustomPrompt="1"/>
          </p:nvPr>
        </p:nvSpPr>
        <p:spPr>
          <a:xfrm>
            <a:off x="754380" y="14282928"/>
            <a:ext cx="8549640" cy="914400"/>
          </a:xfrm>
        </p:spPr>
        <p:txBody>
          <a:bodyPr/>
          <a:lstStyle>
            <a:lvl1pPr algn="ctr">
              <a:buNone/>
              <a:defRPr sz="2400">
                <a:solidFill>
                  <a:schemeClr val="accent3"/>
                </a:solidFill>
              </a:defRPr>
            </a:lvl1pPr>
          </a:lstStyle>
          <a:p>
            <a:pPr lvl="0"/>
            <a:r>
              <a:rPr lang="en-US" dirty="0"/>
              <a:t>Click to add text</a:t>
            </a:r>
          </a:p>
        </p:txBody>
      </p:sp>
    </p:spTree>
    <p:extLst>
      <p:ext uri="{BB962C8B-B14F-4D97-AF65-F5344CB8AC3E}">
        <p14:creationId xmlns:p14="http://schemas.microsoft.com/office/powerpoint/2010/main" val="26044759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827620"/>
            <a:ext cx="8675370" cy="300460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4138083"/>
            <a:ext cx="8675370" cy="98630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81284638"/>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6" r:id="rId3"/>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A4CE7-9855-44B0-AD0C-17E745116F17}"/>
              </a:ext>
            </a:extLst>
          </p:cNvPr>
          <p:cNvSpPr>
            <a:spLocks noGrp="1"/>
          </p:cNvSpPr>
          <p:nvPr>
            <p:ph type="ctrTitle"/>
          </p:nvPr>
        </p:nvSpPr>
        <p:spPr>
          <a:xfrm>
            <a:off x="754380" y="1342276"/>
            <a:ext cx="8549640" cy="2923716"/>
          </a:xfrm>
        </p:spPr>
        <p:txBody>
          <a:bodyPr>
            <a:noAutofit/>
          </a:bodyPr>
          <a:lstStyle/>
          <a:p>
            <a:r>
              <a:rPr lang="en-US" sz="6000" dirty="0"/>
              <a:t>PENGENALAN RUANG LINGKUP BROADCASTING-CINEMATOGRAPHY</a:t>
            </a:r>
          </a:p>
        </p:txBody>
      </p:sp>
      <p:sp>
        <p:nvSpPr>
          <p:cNvPr id="4" name="Text Placeholder 3">
            <a:extLst>
              <a:ext uri="{FF2B5EF4-FFF2-40B4-BE49-F238E27FC236}">
                <a16:creationId xmlns:a16="http://schemas.microsoft.com/office/drawing/2014/main" id="{B93B242D-AFC5-4CD0-B951-AF97D7D40DEF}"/>
              </a:ext>
            </a:extLst>
          </p:cNvPr>
          <p:cNvSpPr>
            <a:spLocks noGrp="1"/>
          </p:cNvSpPr>
          <p:nvPr>
            <p:ph type="body" sz="quarter" idx="10"/>
          </p:nvPr>
        </p:nvSpPr>
        <p:spPr>
          <a:xfrm>
            <a:off x="754380" y="4965192"/>
            <a:ext cx="8549640" cy="1170439"/>
          </a:xfrm>
        </p:spPr>
        <p:txBody>
          <a:bodyPr>
            <a:normAutofit/>
          </a:bodyPr>
          <a:lstStyle/>
          <a:p>
            <a:r>
              <a:rPr lang="en-US" dirty="0"/>
              <a:t>ILMA SAAKINAH TAMSIL </a:t>
            </a:r>
            <a:r>
              <a:rPr lang="en-US" dirty="0" err="1"/>
              <a:t>M.Comm</a:t>
            </a:r>
            <a:endParaRPr lang="en-US" dirty="0"/>
          </a:p>
        </p:txBody>
      </p:sp>
      <p:sp>
        <p:nvSpPr>
          <p:cNvPr id="5" name="Text Placeholder 4">
            <a:extLst>
              <a:ext uri="{FF2B5EF4-FFF2-40B4-BE49-F238E27FC236}">
                <a16:creationId xmlns:a16="http://schemas.microsoft.com/office/drawing/2014/main" id="{FC04AD37-BC73-4FBC-B3DF-B6A1BB682CEC}"/>
              </a:ext>
            </a:extLst>
          </p:cNvPr>
          <p:cNvSpPr>
            <a:spLocks noGrp="1"/>
          </p:cNvSpPr>
          <p:nvPr>
            <p:ph type="body" sz="quarter" idx="11"/>
          </p:nvPr>
        </p:nvSpPr>
        <p:spPr>
          <a:xfrm>
            <a:off x="754380" y="13194792"/>
            <a:ext cx="8549641" cy="1146368"/>
          </a:xfrm>
        </p:spPr>
        <p:txBody>
          <a:bodyPr>
            <a:normAutofit/>
          </a:bodyPr>
          <a:lstStyle/>
          <a:p>
            <a:r>
              <a:rPr lang="en-US" dirty="0"/>
              <a:t>Program </a:t>
            </a:r>
            <a:r>
              <a:rPr lang="en-US" dirty="0" err="1"/>
              <a:t>Studi</a:t>
            </a:r>
            <a:r>
              <a:rPr lang="en-US" dirty="0"/>
              <a:t> </a:t>
            </a:r>
            <a:r>
              <a:rPr lang="en-US" dirty="0" err="1"/>
              <a:t>Ilmu</a:t>
            </a:r>
            <a:r>
              <a:rPr lang="en-US" dirty="0"/>
              <a:t> </a:t>
            </a:r>
            <a:r>
              <a:rPr lang="en-US" dirty="0" err="1"/>
              <a:t>Komunikasi</a:t>
            </a:r>
            <a:endParaRPr lang="en-US" dirty="0"/>
          </a:p>
          <a:p>
            <a:r>
              <a:rPr lang="en-US" dirty="0"/>
              <a:t>Universitas Medan Area</a:t>
            </a:r>
          </a:p>
        </p:txBody>
      </p:sp>
      <p:cxnSp>
        <p:nvCxnSpPr>
          <p:cNvPr id="8" name="Straight Connector 7">
            <a:extLst>
              <a:ext uri="{FF2B5EF4-FFF2-40B4-BE49-F238E27FC236}">
                <a16:creationId xmlns:a16="http://schemas.microsoft.com/office/drawing/2014/main" id="{3E12BED4-38F1-49D0-A28A-AF50403F157B}"/>
              </a:ext>
              <a:ext uri="{C183D7F6-B498-43B3-948B-1728B52AA6E4}">
                <adec:decorative xmlns:adec="http://schemas.microsoft.com/office/drawing/2017/decorative" val="1"/>
              </a:ext>
            </a:extLst>
          </p:cNvPr>
          <p:cNvCxnSpPr>
            <a:cxnSpLocks/>
          </p:cNvCxnSpPr>
          <p:nvPr/>
        </p:nvCxnSpPr>
        <p:spPr>
          <a:xfrm>
            <a:off x="3300984" y="4365225"/>
            <a:ext cx="3456432"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0697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4"/>
            <a:ext cx="8549640" cy="6117020"/>
          </a:xfrm>
        </p:spPr>
        <p:txBody>
          <a:bodyPr>
            <a:noAutofit/>
          </a:bodyPr>
          <a:lstStyle/>
          <a:p>
            <a:pPr algn="l"/>
            <a:r>
              <a:rPr lang="en-US" sz="4000" b="0" dirty="0"/>
              <a:t>Mata </a:t>
            </a:r>
            <a:r>
              <a:rPr lang="en-US" sz="4000" b="0" dirty="0" err="1"/>
              <a:t>kuliah</a:t>
            </a:r>
            <a:r>
              <a:rPr lang="en-US" sz="4000" b="0" dirty="0"/>
              <a:t> Cinematography </a:t>
            </a:r>
            <a:r>
              <a:rPr lang="en-US" sz="4000" b="0" dirty="0" err="1"/>
              <a:t>memberikan</a:t>
            </a:r>
            <a:r>
              <a:rPr lang="en-US" sz="4000" b="0" dirty="0"/>
              <a:t> </a:t>
            </a:r>
            <a:r>
              <a:rPr lang="en-US" sz="4000" b="0" dirty="0" err="1"/>
              <a:t>penerapan</a:t>
            </a:r>
            <a:r>
              <a:rPr lang="en-US" sz="4000" b="0" dirty="0"/>
              <a:t> </a:t>
            </a:r>
            <a:r>
              <a:rPr lang="en-US" sz="4000" b="0" dirty="0" err="1"/>
              <a:t>komunikasi</a:t>
            </a:r>
            <a:r>
              <a:rPr lang="en-US" sz="4000" b="0" dirty="0"/>
              <a:t> </a:t>
            </a:r>
            <a:r>
              <a:rPr lang="en-US" sz="4000" b="0" dirty="0" err="1"/>
              <a:t>dalam</a:t>
            </a:r>
            <a:r>
              <a:rPr lang="en-US" sz="4000" b="0" dirty="0"/>
              <a:t> </a:t>
            </a:r>
            <a:r>
              <a:rPr lang="en-US" sz="4000" b="0" dirty="0" err="1"/>
              <a:t>konteks</a:t>
            </a:r>
            <a:r>
              <a:rPr lang="en-US" sz="4000" b="0" dirty="0"/>
              <a:t> </a:t>
            </a:r>
            <a:r>
              <a:rPr lang="en-US" sz="4000" b="0" dirty="0" err="1"/>
              <a:t>teknologi</a:t>
            </a:r>
            <a:r>
              <a:rPr lang="en-US" sz="4000" b="0" dirty="0"/>
              <a:t> dan </a:t>
            </a:r>
            <a:r>
              <a:rPr lang="en-US" sz="4000" b="0" dirty="0" err="1"/>
              <a:t>seni</a:t>
            </a:r>
            <a:r>
              <a:rPr lang="en-US" sz="4000" b="0" dirty="0"/>
              <a:t> </a:t>
            </a:r>
            <a:r>
              <a:rPr lang="en-US" sz="4000" b="0" dirty="0" err="1"/>
              <a:t>dalam</a:t>
            </a:r>
            <a:r>
              <a:rPr lang="en-US" sz="4000" b="0" dirty="0"/>
              <a:t> </a:t>
            </a:r>
            <a:r>
              <a:rPr lang="en-US" sz="4000" b="0" dirty="0" err="1"/>
              <a:t>berkomunikasi</a:t>
            </a:r>
            <a:r>
              <a:rPr lang="en-US" sz="4000" b="0" dirty="0"/>
              <a:t> </a:t>
            </a:r>
            <a:r>
              <a:rPr lang="en-US" sz="4000" b="0" dirty="0" err="1"/>
              <a:t>melalui</a:t>
            </a:r>
            <a:r>
              <a:rPr lang="en-US" sz="4000" b="0" dirty="0"/>
              <a:t> media audiovisual </a:t>
            </a:r>
            <a:r>
              <a:rPr lang="en-US" sz="4000" b="0" dirty="0" err="1"/>
              <a:t>dengan</a:t>
            </a:r>
            <a:r>
              <a:rPr lang="en-US" sz="4000" b="0" dirty="0"/>
              <a:t> </a:t>
            </a:r>
            <a:r>
              <a:rPr lang="en-US" sz="4000" b="0" dirty="0" err="1"/>
              <a:t>pembekalan</a:t>
            </a:r>
            <a:r>
              <a:rPr lang="en-US" sz="4000" b="0" dirty="0"/>
              <a:t> </a:t>
            </a:r>
            <a:r>
              <a:rPr lang="en-US" sz="4000" b="0" dirty="0" err="1"/>
              <a:t>materi</a:t>
            </a:r>
            <a:r>
              <a:rPr lang="en-US" sz="4000" b="0" dirty="0"/>
              <a:t> dan </a:t>
            </a:r>
            <a:r>
              <a:rPr lang="en-US" sz="4000" b="0" dirty="0" err="1"/>
              <a:t>latihan</a:t>
            </a:r>
            <a:r>
              <a:rPr lang="en-US" sz="4000" b="0" dirty="0"/>
              <a:t> (</a:t>
            </a:r>
            <a:r>
              <a:rPr lang="en-US" sz="4000" b="0" dirty="0" err="1"/>
              <a:t>mengikuti</a:t>
            </a:r>
            <a:r>
              <a:rPr lang="en-US" sz="4000" b="0" dirty="0"/>
              <a:t> </a:t>
            </a:r>
            <a:r>
              <a:rPr lang="en-US" sz="4000" b="0" dirty="0" err="1"/>
              <a:t>kegiatan</a:t>
            </a:r>
            <a:r>
              <a:rPr lang="en-US" sz="4000" b="0" dirty="0"/>
              <a:t> </a:t>
            </a:r>
            <a:r>
              <a:rPr lang="en-US" sz="4000" b="0" dirty="0" err="1"/>
              <a:t>praktikum</a:t>
            </a:r>
            <a:r>
              <a:rPr lang="en-US" sz="4000" b="0" dirty="0"/>
              <a:t> Cinematography) </a:t>
            </a:r>
            <a:r>
              <a:rPr lang="en-US" sz="4000" b="0" dirty="0" err="1"/>
              <a:t>membahas</a:t>
            </a:r>
            <a:r>
              <a:rPr lang="en-US" sz="4000" b="0" dirty="0"/>
              <a:t> dunia broadcasting </a:t>
            </a:r>
            <a:r>
              <a:rPr lang="en-US" sz="4000" b="0" dirty="0" err="1"/>
              <a:t>melalui</a:t>
            </a:r>
            <a:r>
              <a:rPr lang="en-US" sz="4000" b="0" dirty="0"/>
              <a:t> 3 </a:t>
            </a:r>
            <a:r>
              <a:rPr lang="en-US" sz="4000" b="0" dirty="0" err="1"/>
              <a:t>tahap</a:t>
            </a:r>
            <a:r>
              <a:rPr lang="en-US" sz="4000" b="0" dirty="0"/>
              <a:t> </a:t>
            </a:r>
            <a:r>
              <a:rPr lang="en-US" sz="4000" b="0" dirty="0" err="1"/>
              <a:t>yaitu</a:t>
            </a:r>
            <a:r>
              <a:rPr lang="en-US" sz="4000" b="0" dirty="0"/>
              <a:t> </a:t>
            </a:r>
            <a:r>
              <a:rPr lang="en-US" sz="4000" b="0" dirty="0" err="1"/>
              <a:t>pra</a:t>
            </a:r>
            <a:r>
              <a:rPr lang="en-US" sz="4000" b="0" dirty="0"/>
              <a:t> </a:t>
            </a:r>
            <a:r>
              <a:rPr lang="en-US" sz="4000" b="0" dirty="0" err="1"/>
              <a:t>produksi</a:t>
            </a:r>
            <a:r>
              <a:rPr lang="en-US" sz="4000" b="0" dirty="0"/>
              <a:t>, </a:t>
            </a:r>
            <a:r>
              <a:rPr lang="en-US" sz="4000" b="0" dirty="0" err="1"/>
              <a:t>produksi</a:t>
            </a:r>
            <a:r>
              <a:rPr lang="en-US" sz="4000" b="0" dirty="0"/>
              <a:t> dan post </a:t>
            </a:r>
            <a:r>
              <a:rPr lang="en-US" sz="4000" b="0" dirty="0" err="1"/>
              <a:t>produksi</a:t>
            </a:r>
            <a:endParaRPr lang="en-US" sz="4000" b="0" dirty="0"/>
          </a:p>
        </p:txBody>
      </p:sp>
    </p:spTree>
    <p:extLst>
      <p:ext uri="{BB962C8B-B14F-4D97-AF65-F5344CB8AC3E}">
        <p14:creationId xmlns:p14="http://schemas.microsoft.com/office/powerpoint/2010/main" val="172114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4"/>
            <a:ext cx="8549640" cy="6117020"/>
          </a:xfrm>
        </p:spPr>
        <p:txBody>
          <a:bodyPr>
            <a:noAutofit/>
          </a:bodyPr>
          <a:lstStyle/>
          <a:p>
            <a:pPr algn="l"/>
            <a:r>
              <a:rPr lang="en-US" sz="4000" b="0" dirty="0"/>
              <a:t>Mata </a:t>
            </a:r>
            <a:r>
              <a:rPr lang="en-US" sz="4000" b="0" dirty="0" err="1"/>
              <a:t>kuliah</a:t>
            </a:r>
            <a:r>
              <a:rPr lang="en-US" sz="4000" b="0" dirty="0"/>
              <a:t> </a:t>
            </a:r>
            <a:r>
              <a:rPr lang="en-US" sz="4000" b="0" dirty="0" err="1"/>
              <a:t>ini</a:t>
            </a:r>
            <a:r>
              <a:rPr lang="en-US" sz="4000" b="0" dirty="0"/>
              <a:t> </a:t>
            </a:r>
            <a:r>
              <a:rPr lang="en-US" sz="4000" b="0" dirty="0" err="1"/>
              <a:t>membahas</a:t>
            </a:r>
            <a:r>
              <a:rPr lang="en-US" sz="4000" b="0" dirty="0"/>
              <a:t> </a:t>
            </a:r>
            <a:r>
              <a:rPr lang="en-US" sz="4000" b="0" dirty="0" err="1"/>
              <a:t>tentang</a:t>
            </a:r>
            <a:r>
              <a:rPr lang="en-US" sz="4000" b="0" dirty="0"/>
              <a:t> </a:t>
            </a:r>
            <a:r>
              <a:rPr lang="en-US" sz="4000" b="0" dirty="0" err="1"/>
              <a:t>penerapan</a:t>
            </a:r>
            <a:r>
              <a:rPr lang="en-US" sz="4000" b="0" dirty="0"/>
              <a:t> </a:t>
            </a:r>
            <a:r>
              <a:rPr lang="en-US" sz="4000" b="0" dirty="0" err="1"/>
              <a:t>kaidah-kaidah</a:t>
            </a:r>
            <a:r>
              <a:rPr lang="en-US" sz="4000" b="0" dirty="0"/>
              <a:t> </a:t>
            </a:r>
            <a:r>
              <a:rPr lang="en-US" sz="4000" b="0" dirty="0" err="1"/>
              <a:t>produksi</a:t>
            </a:r>
            <a:r>
              <a:rPr lang="en-US" sz="4000" b="0" dirty="0"/>
              <a:t> audiovisual </a:t>
            </a:r>
            <a:r>
              <a:rPr lang="en-US" sz="4000" b="0" dirty="0" err="1"/>
              <a:t>dalam</a:t>
            </a:r>
            <a:r>
              <a:rPr lang="en-US" sz="4000" b="0" dirty="0"/>
              <a:t> </a:t>
            </a:r>
            <a:r>
              <a:rPr lang="en-US" sz="4000" b="0" dirty="0" err="1"/>
              <a:t>rangka</a:t>
            </a:r>
            <a:r>
              <a:rPr lang="en-US" sz="4000" b="0" dirty="0"/>
              <a:t> </a:t>
            </a:r>
            <a:r>
              <a:rPr lang="en-US" sz="4000" b="0" dirty="0" err="1"/>
              <a:t>menciptakan</a:t>
            </a:r>
            <a:r>
              <a:rPr lang="en-US" sz="4000" b="0" dirty="0"/>
              <a:t> </a:t>
            </a:r>
            <a:r>
              <a:rPr lang="en-US" sz="4000" b="0" dirty="0" err="1"/>
              <a:t>sebuah</a:t>
            </a:r>
            <a:r>
              <a:rPr lang="en-US" sz="4000" b="0" dirty="0"/>
              <a:t> </a:t>
            </a:r>
            <a:r>
              <a:rPr lang="en-US" sz="4000" b="0" dirty="0" err="1"/>
              <a:t>pesan</a:t>
            </a:r>
            <a:r>
              <a:rPr lang="en-US" sz="4000" b="0" dirty="0"/>
              <a:t> </a:t>
            </a:r>
            <a:r>
              <a:rPr lang="en-US" sz="4000" b="0" dirty="0" err="1"/>
              <a:t>melalui</a:t>
            </a:r>
            <a:r>
              <a:rPr lang="en-US" sz="4000" b="0" dirty="0"/>
              <a:t> media </a:t>
            </a:r>
            <a:r>
              <a:rPr lang="en-US" sz="4000" b="0" dirty="0" err="1"/>
              <a:t>gambar</a:t>
            </a:r>
            <a:r>
              <a:rPr lang="en-US" sz="4000" b="0" dirty="0"/>
              <a:t> dan </a:t>
            </a:r>
            <a:r>
              <a:rPr lang="en-US" sz="4000" b="0" dirty="0" err="1"/>
              <a:t>suara</a:t>
            </a:r>
            <a:br>
              <a:rPr lang="en-US" sz="4000" b="0" dirty="0"/>
            </a:br>
            <a:endParaRPr lang="en-US" sz="4000" b="0" dirty="0"/>
          </a:p>
        </p:txBody>
      </p:sp>
    </p:spTree>
    <p:extLst>
      <p:ext uri="{BB962C8B-B14F-4D97-AF65-F5344CB8AC3E}">
        <p14:creationId xmlns:p14="http://schemas.microsoft.com/office/powerpoint/2010/main" val="2707879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4"/>
            <a:ext cx="8549640" cy="6117020"/>
          </a:xfrm>
        </p:spPr>
        <p:txBody>
          <a:bodyPr>
            <a:noAutofit/>
          </a:bodyPr>
          <a:lstStyle/>
          <a:p>
            <a:pPr algn="l"/>
            <a:r>
              <a:rPr lang="en-US" sz="3600" b="0" dirty="0" err="1"/>
              <a:t>Mahasiswa</a:t>
            </a:r>
            <a:r>
              <a:rPr lang="en-US" sz="3600" b="0" dirty="0"/>
              <a:t> </a:t>
            </a:r>
            <a:r>
              <a:rPr lang="en-US" sz="3600" b="0" dirty="0" err="1"/>
              <a:t>diposisikan</a:t>
            </a:r>
            <a:r>
              <a:rPr lang="en-US" sz="3600" b="0" dirty="0"/>
              <a:t> </a:t>
            </a:r>
            <a:r>
              <a:rPr lang="en-US" sz="3600" b="0" dirty="0" err="1"/>
              <a:t>sebagai</a:t>
            </a:r>
            <a:r>
              <a:rPr lang="en-US" sz="3600" b="0" dirty="0"/>
              <a:t> </a:t>
            </a:r>
            <a:r>
              <a:rPr lang="en-US" sz="3600" b="0" dirty="0" err="1"/>
              <a:t>komunikator</a:t>
            </a:r>
            <a:r>
              <a:rPr lang="en-US" sz="3600" b="0" dirty="0"/>
              <a:t> yang diharapkan </a:t>
            </a:r>
            <a:r>
              <a:rPr lang="en-US" sz="3600" b="0" dirty="0" err="1"/>
              <a:t>menerapkan</a:t>
            </a:r>
            <a:r>
              <a:rPr lang="en-US" sz="3600" b="0" dirty="0"/>
              <a:t> </a:t>
            </a:r>
            <a:r>
              <a:rPr lang="en-US" sz="3600" b="0" dirty="0" err="1"/>
              <a:t>ilmu</a:t>
            </a:r>
            <a:r>
              <a:rPr lang="en-US" sz="3600" b="0" dirty="0"/>
              <a:t> komunikasi dalam </a:t>
            </a:r>
            <a:r>
              <a:rPr lang="en-US" sz="3600" b="0" dirty="0" err="1"/>
              <a:t>konteks</a:t>
            </a:r>
            <a:r>
              <a:rPr lang="en-US" sz="3600" b="0" dirty="0"/>
              <a:t> </a:t>
            </a:r>
            <a:r>
              <a:rPr lang="en-US" sz="3600" b="0" dirty="0" err="1"/>
              <a:t>pemanfaatan</a:t>
            </a:r>
            <a:r>
              <a:rPr lang="en-US" sz="3600" b="0" dirty="0"/>
              <a:t> </a:t>
            </a:r>
            <a:r>
              <a:rPr lang="en-US" sz="3600" b="0" dirty="0" err="1"/>
              <a:t>teknologi</a:t>
            </a:r>
            <a:r>
              <a:rPr lang="en-US" sz="3600" b="0" dirty="0"/>
              <a:t> dan </a:t>
            </a:r>
            <a:r>
              <a:rPr lang="en-US" sz="3600" b="0" dirty="0" err="1"/>
              <a:t>seni</a:t>
            </a:r>
            <a:r>
              <a:rPr lang="en-US" sz="3600" b="0" dirty="0"/>
              <a:t> untuk </a:t>
            </a:r>
            <a:r>
              <a:rPr lang="en-US" sz="3600" b="0" dirty="0" err="1"/>
              <a:t>menciptakan</a:t>
            </a:r>
            <a:r>
              <a:rPr lang="en-US" sz="3600" b="0" dirty="0"/>
              <a:t> pesan </a:t>
            </a:r>
            <a:r>
              <a:rPr lang="en-US" sz="3600" b="0" dirty="0" err="1"/>
              <a:t>melalui</a:t>
            </a:r>
            <a:r>
              <a:rPr lang="en-US" sz="3600" b="0" dirty="0"/>
              <a:t> </a:t>
            </a:r>
            <a:r>
              <a:rPr lang="en-US" sz="3600" b="0" dirty="0" err="1"/>
              <a:t>gambar</a:t>
            </a:r>
            <a:r>
              <a:rPr lang="en-US" sz="3600" b="0" dirty="0"/>
              <a:t> dan suara dengan baik dan </a:t>
            </a:r>
            <a:r>
              <a:rPr lang="en-US" sz="3600" b="0" dirty="0" err="1"/>
              <a:t>benar</a:t>
            </a:r>
            <a:r>
              <a:rPr lang="en-US" sz="3600" b="0" dirty="0"/>
              <a:t> dengan </a:t>
            </a:r>
            <a:r>
              <a:rPr lang="en-US" sz="3600" b="0" dirty="0" err="1">
                <a:solidFill>
                  <a:srgbClr val="FF0000"/>
                </a:solidFill>
              </a:rPr>
              <a:t>membuat</a:t>
            </a:r>
            <a:r>
              <a:rPr lang="en-US" sz="3600" b="0" dirty="0">
                <a:solidFill>
                  <a:srgbClr val="FF0000"/>
                </a:solidFill>
              </a:rPr>
              <a:t> </a:t>
            </a:r>
            <a:r>
              <a:rPr lang="en-US" sz="3600" b="0" dirty="0" err="1">
                <a:solidFill>
                  <a:srgbClr val="FF0000"/>
                </a:solidFill>
              </a:rPr>
              <a:t>projek</a:t>
            </a:r>
            <a:r>
              <a:rPr lang="en-US" sz="3600" b="0" dirty="0">
                <a:solidFill>
                  <a:srgbClr val="FF0000"/>
                </a:solidFill>
              </a:rPr>
              <a:t> film pendek </a:t>
            </a:r>
            <a:r>
              <a:rPr lang="en-US" sz="3600" b="0" dirty="0" err="1"/>
              <a:t>serta</a:t>
            </a:r>
            <a:r>
              <a:rPr lang="en-US" sz="3600" b="0" dirty="0"/>
              <a:t> </a:t>
            </a:r>
            <a:r>
              <a:rPr lang="en-US" sz="3600" b="0" dirty="0" err="1"/>
              <a:t>memberikan</a:t>
            </a:r>
            <a:r>
              <a:rPr lang="en-US" sz="3600" b="0" dirty="0"/>
              <a:t> </a:t>
            </a:r>
            <a:r>
              <a:rPr lang="en-US" sz="3600" b="0" dirty="0" err="1"/>
              <a:t>keterampilan</a:t>
            </a:r>
            <a:r>
              <a:rPr lang="en-US" sz="3600" b="0" dirty="0"/>
              <a:t> </a:t>
            </a:r>
            <a:r>
              <a:rPr lang="en-US" sz="3600" b="0" dirty="0" err="1"/>
              <a:t>pengoperasian</a:t>
            </a:r>
            <a:r>
              <a:rPr lang="en-US" sz="3600" b="0" dirty="0"/>
              <a:t> </a:t>
            </a:r>
            <a:r>
              <a:rPr lang="en-US" sz="3600" b="0" dirty="0" err="1"/>
              <a:t>alat</a:t>
            </a:r>
            <a:r>
              <a:rPr lang="en-US" sz="3600" b="0" dirty="0"/>
              <a:t> dalam bentuk </a:t>
            </a:r>
            <a:r>
              <a:rPr lang="en-US" sz="3600" b="0" dirty="0" err="1"/>
              <a:t>perangkat</a:t>
            </a:r>
            <a:r>
              <a:rPr lang="en-US" sz="3600" b="0" dirty="0"/>
              <a:t> keras dan </a:t>
            </a:r>
            <a:r>
              <a:rPr lang="en-US" sz="3600" b="0" dirty="0" err="1"/>
              <a:t>lunak</a:t>
            </a:r>
            <a:r>
              <a:rPr lang="en-US" sz="3600" b="0" dirty="0"/>
              <a:t> yang </a:t>
            </a:r>
            <a:r>
              <a:rPr lang="en-US" sz="3600" b="0" dirty="0" err="1"/>
              <a:t>berkaitan</a:t>
            </a:r>
            <a:r>
              <a:rPr lang="en-US" sz="3600" b="0" dirty="0"/>
              <a:t> dengan </a:t>
            </a:r>
            <a:r>
              <a:rPr lang="en-US" sz="3600" b="0" dirty="0" err="1"/>
              <a:t>kebutuhan</a:t>
            </a:r>
            <a:r>
              <a:rPr lang="en-US" sz="3600" b="0" dirty="0"/>
              <a:t> </a:t>
            </a:r>
            <a:r>
              <a:rPr lang="en-US" sz="3600" b="0" dirty="0" err="1"/>
              <a:t>produksi</a:t>
            </a:r>
            <a:r>
              <a:rPr lang="en-US" sz="3600" b="0" dirty="0"/>
              <a:t>	</a:t>
            </a:r>
          </a:p>
        </p:txBody>
      </p:sp>
    </p:spTree>
    <p:extLst>
      <p:ext uri="{BB962C8B-B14F-4D97-AF65-F5344CB8AC3E}">
        <p14:creationId xmlns:p14="http://schemas.microsoft.com/office/powerpoint/2010/main" val="2024247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4"/>
            <a:ext cx="8549640" cy="7047186"/>
          </a:xfrm>
        </p:spPr>
        <p:txBody>
          <a:bodyPr>
            <a:noAutofit/>
          </a:bodyPr>
          <a:lstStyle/>
          <a:p>
            <a:pPr algn="l"/>
            <a:br>
              <a:rPr lang="en-US" sz="3600" b="0" dirty="0"/>
            </a:br>
            <a:br>
              <a:rPr lang="en-US" sz="3600" b="0" dirty="0"/>
            </a:br>
            <a:br>
              <a:rPr lang="en-US" sz="3600" b="0" dirty="0"/>
            </a:br>
            <a:r>
              <a:rPr lang="en-US" sz="4000" b="0" dirty="0"/>
              <a:t>CINEMATOGRAPHY</a:t>
            </a:r>
            <a:br>
              <a:rPr lang="en-US" sz="4000" b="0" dirty="0"/>
            </a:br>
            <a:br>
              <a:rPr lang="en-US" sz="4000" b="0" dirty="0"/>
            </a:br>
            <a:r>
              <a:rPr lang="en-US" sz="4000" b="0" dirty="0" err="1"/>
              <a:t>Cinematography</a:t>
            </a:r>
            <a:r>
              <a:rPr lang="en-US" sz="4000" b="0" dirty="0"/>
              <a:t> </a:t>
            </a:r>
            <a:r>
              <a:rPr lang="en-US" sz="4000" b="0" dirty="0" err="1"/>
              <a:t>memiliki</a:t>
            </a:r>
            <a:r>
              <a:rPr lang="en-US" sz="4000" b="0" dirty="0"/>
              <a:t> arti kinema (</a:t>
            </a:r>
            <a:r>
              <a:rPr lang="en-US" sz="4000" b="0" dirty="0" err="1"/>
              <a:t>gambar</a:t>
            </a:r>
            <a:r>
              <a:rPr lang="en-US" sz="4000" b="0" dirty="0"/>
              <a:t>) dan </a:t>
            </a:r>
            <a:r>
              <a:rPr lang="en-US" sz="4000" b="0" dirty="0" err="1"/>
              <a:t>graphoo</a:t>
            </a:r>
            <a:r>
              <a:rPr lang="en-US" sz="4000" b="0" dirty="0"/>
              <a:t> (</a:t>
            </a:r>
            <a:r>
              <a:rPr lang="en-US" sz="4000" b="0" dirty="0" err="1"/>
              <a:t>menulis</a:t>
            </a:r>
            <a:r>
              <a:rPr lang="en-US" sz="4000" b="0" dirty="0"/>
              <a:t>)</a:t>
            </a:r>
            <a:br>
              <a:rPr lang="en-US" sz="4000" b="0" dirty="0"/>
            </a:br>
            <a:br>
              <a:rPr lang="en-US" sz="4000" b="0" dirty="0"/>
            </a:br>
            <a:r>
              <a:rPr lang="en-US" sz="4000" b="0" dirty="0" err="1"/>
              <a:t>Sinematografi</a:t>
            </a:r>
            <a:r>
              <a:rPr lang="en-US" sz="4000" b="0" dirty="0"/>
              <a:t> </a:t>
            </a:r>
            <a:r>
              <a:rPr lang="en-US" sz="4000" b="0" dirty="0" err="1"/>
              <a:t>adalah</a:t>
            </a:r>
            <a:r>
              <a:rPr lang="en-US" sz="4000" b="0" dirty="0"/>
              <a:t> </a:t>
            </a:r>
            <a:r>
              <a:rPr lang="en-US" sz="4000" b="0" dirty="0" err="1"/>
              <a:t>ilmu</a:t>
            </a:r>
            <a:r>
              <a:rPr lang="en-US" sz="4000" b="0" dirty="0"/>
              <a:t> yang </a:t>
            </a:r>
            <a:r>
              <a:rPr lang="en-US" sz="4000" b="0" dirty="0" err="1"/>
              <a:t>membahas</a:t>
            </a:r>
            <a:r>
              <a:rPr lang="en-US" sz="4000" b="0" dirty="0"/>
              <a:t> </a:t>
            </a:r>
            <a:r>
              <a:rPr lang="en-US" sz="4000" b="0" dirty="0" err="1"/>
              <a:t>mengenai</a:t>
            </a:r>
            <a:r>
              <a:rPr lang="en-US" sz="4000" b="0" dirty="0"/>
              <a:t> </a:t>
            </a:r>
            <a:r>
              <a:rPr lang="en-US" sz="4000" b="0" dirty="0" err="1"/>
              <a:t>teknik</a:t>
            </a:r>
            <a:r>
              <a:rPr lang="en-US" sz="4000" b="0" dirty="0"/>
              <a:t> </a:t>
            </a:r>
            <a:r>
              <a:rPr lang="en-US" sz="4000" b="0" dirty="0" err="1"/>
              <a:t>menangkap</a:t>
            </a:r>
            <a:r>
              <a:rPr lang="en-US" sz="4000" b="0" dirty="0"/>
              <a:t> </a:t>
            </a:r>
            <a:r>
              <a:rPr lang="en-US" sz="4000" b="0" dirty="0" err="1"/>
              <a:t>gambar</a:t>
            </a:r>
            <a:r>
              <a:rPr lang="en-US" sz="4000" b="0" dirty="0"/>
              <a:t> dan </a:t>
            </a:r>
            <a:r>
              <a:rPr lang="en-US" sz="4000" b="0" dirty="0" err="1"/>
              <a:t>menggabung-gabungkan</a:t>
            </a:r>
            <a:r>
              <a:rPr lang="en-US" sz="4000" b="0" dirty="0"/>
              <a:t> </a:t>
            </a:r>
            <a:r>
              <a:rPr lang="en-US" sz="4000" b="0" dirty="0" err="1"/>
              <a:t>gambar</a:t>
            </a:r>
            <a:r>
              <a:rPr lang="en-US" sz="4000" b="0" dirty="0"/>
              <a:t> </a:t>
            </a:r>
            <a:r>
              <a:rPr lang="en-US" sz="4000" b="0" dirty="0" err="1"/>
              <a:t>hingga</a:t>
            </a:r>
            <a:r>
              <a:rPr lang="en-US" sz="4000" b="0" dirty="0"/>
              <a:t> </a:t>
            </a:r>
            <a:r>
              <a:rPr lang="en-US" sz="4000" b="0" dirty="0" err="1"/>
              <a:t>menjadi</a:t>
            </a:r>
            <a:r>
              <a:rPr lang="en-US" sz="4000" b="0" dirty="0"/>
              <a:t> </a:t>
            </a:r>
            <a:r>
              <a:rPr lang="en-US" sz="4000" b="0" dirty="0" err="1"/>
              <a:t>rangkaian</a:t>
            </a:r>
            <a:r>
              <a:rPr lang="en-US" sz="4000" b="0" dirty="0"/>
              <a:t> </a:t>
            </a:r>
            <a:r>
              <a:rPr lang="en-US" sz="4000" b="0" dirty="0" err="1"/>
              <a:t>gambar</a:t>
            </a:r>
            <a:r>
              <a:rPr lang="en-US" sz="4000" b="0" dirty="0"/>
              <a:t> yang </a:t>
            </a:r>
            <a:r>
              <a:rPr lang="en-US" sz="4000" b="0" dirty="0" err="1"/>
              <a:t>dapat</a:t>
            </a:r>
            <a:r>
              <a:rPr lang="en-US" sz="4000" b="0" dirty="0"/>
              <a:t> </a:t>
            </a:r>
            <a:r>
              <a:rPr lang="en-US" sz="4000" b="0" dirty="0" err="1"/>
              <a:t>menyampaikan</a:t>
            </a:r>
            <a:r>
              <a:rPr lang="en-US" sz="4000" b="0" dirty="0"/>
              <a:t> ide</a:t>
            </a:r>
            <a:br>
              <a:rPr lang="en-US" sz="4000" b="0" dirty="0"/>
            </a:br>
            <a:r>
              <a:rPr lang="en-US" sz="3600" b="0" dirty="0"/>
              <a:t>		</a:t>
            </a:r>
          </a:p>
        </p:txBody>
      </p:sp>
    </p:spTree>
    <p:extLst>
      <p:ext uri="{BB962C8B-B14F-4D97-AF65-F5344CB8AC3E}">
        <p14:creationId xmlns:p14="http://schemas.microsoft.com/office/powerpoint/2010/main" val="1668587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9">
            <a:extLst>
              <a:ext uri="{FF2B5EF4-FFF2-40B4-BE49-F238E27FC236}">
                <a16:creationId xmlns:a16="http://schemas.microsoft.com/office/drawing/2014/main" id="{EEAB9102-FB30-153B-C134-706B7FB8752C}"/>
              </a:ext>
            </a:extLst>
          </p:cNvPr>
          <p:cNvGraphicFramePr>
            <a:graphicFrameLocks noGrp="1"/>
          </p:cNvGraphicFramePr>
          <p:nvPr>
            <p:ph idx="1"/>
            <p:extLst>
              <p:ext uri="{D42A27DB-BD31-4B8C-83A1-F6EECF244321}">
                <p14:modId xmlns:p14="http://schemas.microsoft.com/office/powerpoint/2010/main" val="1030434993"/>
              </p:ext>
            </p:extLst>
          </p:nvPr>
        </p:nvGraphicFramePr>
        <p:xfrm>
          <a:off x="593724" y="662150"/>
          <a:ext cx="9023241" cy="14157435"/>
        </p:xfrm>
        <a:graphic>
          <a:graphicData uri="http://schemas.openxmlformats.org/drawingml/2006/table">
            <a:tbl>
              <a:tblPr firstRow="1" bandRow="1">
                <a:tableStyleId>{93296810-A885-4BE3-A3E7-6D5BEEA58F35}</a:tableStyleId>
              </a:tblPr>
              <a:tblGrid>
                <a:gridCol w="1433039">
                  <a:extLst>
                    <a:ext uri="{9D8B030D-6E8A-4147-A177-3AD203B41FA5}">
                      <a16:colId xmlns:a16="http://schemas.microsoft.com/office/drawing/2014/main" val="20000"/>
                    </a:ext>
                  </a:extLst>
                </a:gridCol>
                <a:gridCol w="7590202">
                  <a:extLst>
                    <a:ext uri="{9D8B030D-6E8A-4147-A177-3AD203B41FA5}">
                      <a16:colId xmlns:a16="http://schemas.microsoft.com/office/drawing/2014/main" val="20001"/>
                    </a:ext>
                  </a:extLst>
                </a:gridCol>
              </a:tblGrid>
              <a:tr h="1622439">
                <a:tc>
                  <a:txBody>
                    <a:bodyPr/>
                    <a:lstStyle/>
                    <a:p>
                      <a:r>
                        <a:rPr lang="en-US" sz="4000" b="1" dirty="0">
                          <a:latin typeface="Arial Narrow" panose="020B0606020202030204" pitchFamily="34" charset="0"/>
                        </a:rPr>
                        <a:t>TM</a:t>
                      </a:r>
                    </a:p>
                  </a:txBody>
                  <a:tcPr marT="45713" marB="45713"/>
                </a:tc>
                <a:tc>
                  <a:txBody>
                    <a:bodyPr/>
                    <a:lstStyle/>
                    <a:p>
                      <a:r>
                        <a:rPr lang="en-US" sz="4000" b="1" dirty="0" err="1">
                          <a:latin typeface="Arial Narrow" panose="020B0606020202030204" pitchFamily="34" charset="0"/>
                        </a:rPr>
                        <a:t>Materi</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0"/>
                  </a:ext>
                </a:extLst>
              </a:tr>
              <a:tr h="1622439">
                <a:tc>
                  <a:txBody>
                    <a:bodyPr/>
                    <a:lstStyle/>
                    <a:p>
                      <a:r>
                        <a:rPr lang="en-US" sz="4000" b="1" dirty="0">
                          <a:latin typeface="Arial Narrow" panose="020B0606020202030204" pitchFamily="34" charset="0"/>
                        </a:rPr>
                        <a:t>1</a:t>
                      </a:r>
                    </a:p>
                  </a:txBody>
                  <a:tcPr marT="45713" marB="45713"/>
                </a:tc>
                <a:tc>
                  <a:txBody>
                    <a:bodyPr/>
                    <a:lstStyle/>
                    <a:p>
                      <a:r>
                        <a:rPr lang="en-US" sz="4000" b="1" dirty="0" err="1">
                          <a:latin typeface="Arial Narrow" panose="020B0606020202030204" pitchFamily="34" charset="0"/>
                        </a:rPr>
                        <a:t>Kontrak</a:t>
                      </a:r>
                      <a:r>
                        <a:rPr lang="en-US" sz="4000" b="1" dirty="0">
                          <a:latin typeface="Arial Narrow" panose="020B0606020202030204" pitchFamily="34" charset="0"/>
                        </a:rPr>
                        <a:t>, </a:t>
                      </a:r>
                      <a:r>
                        <a:rPr lang="en-US" sz="4000" b="1" dirty="0" err="1">
                          <a:latin typeface="Arial Narrow" panose="020B0606020202030204" pitchFamily="34" charset="0"/>
                        </a:rPr>
                        <a:t>Peraturan</a:t>
                      </a:r>
                      <a:r>
                        <a:rPr lang="en-US" sz="4000" b="1" dirty="0">
                          <a:latin typeface="Arial Narrow" panose="020B0606020202030204" pitchFamily="34" charset="0"/>
                        </a:rPr>
                        <a:t> MK, </a:t>
                      </a:r>
                      <a:r>
                        <a:rPr lang="en-US" sz="4000" b="1" dirty="0" err="1">
                          <a:latin typeface="Arial Narrow" panose="020B0606020202030204" pitchFamily="34" charset="0"/>
                        </a:rPr>
                        <a:t>Pengenalan</a:t>
                      </a:r>
                      <a:r>
                        <a:rPr lang="en-US" sz="4000" b="1" baseline="0" dirty="0">
                          <a:latin typeface="Arial Narrow" panose="020B0606020202030204" pitchFamily="34" charset="0"/>
                        </a:rPr>
                        <a:t> </a:t>
                      </a:r>
                      <a:r>
                        <a:rPr lang="en-US" sz="4000" b="1" baseline="0" dirty="0" err="1">
                          <a:latin typeface="Arial Narrow" panose="020B0606020202030204" pitchFamily="34" charset="0"/>
                        </a:rPr>
                        <a:t>Sinematografi</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1"/>
                  </a:ext>
                </a:extLst>
              </a:tr>
              <a:tr h="2800362">
                <a:tc>
                  <a:txBody>
                    <a:bodyPr/>
                    <a:lstStyle/>
                    <a:p>
                      <a:r>
                        <a:rPr lang="en-US" sz="4000" b="1" dirty="0">
                          <a:latin typeface="Arial Narrow" panose="020B0606020202030204" pitchFamily="34" charset="0"/>
                        </a:rPr>
                        <a:t>2-4</a:t>
                      </a:r>
                    </a:p>
                  </a:txBody>
                  <a:tcPr marT="45713" marB="45713"/>
                </a:tc>
                <a:tc>
                  <a:txBody>
                    <a:bodyPr/>
                    <a:lstStyle/>
                    <a:p>
                      <a:r>
                        <a:rPr lang="en-US" sz="4000" b="1" dirty="0" err="1">
                          <a:latin typeface="Arial Narrow" panose="020B0606020202030204" pitchFamily="34" charset="0"/>
                        </a:rPr>
                        <a:t>Tahap</a:t>
                      </a:r>
                      <a:r>
                        <a:rPr lang="en-US" sz="4000" b="1" dirty="0">
                          <a:latin typeface="Arial Narrow" panose="020B0606020202030204" pitchFamily="34" charset="0"/>
                        </a:rPr>
                        <a:t> </a:t>
                      </a:r>
                      <a:r>
                        <a:rPr lang="en-US" sz="4000" b="1" dirty="0" err="1">
                          <a:latin typeface="Arial Narrow" panose="020B0606020202030204" pitchFamily="34" charset="0"/>
                        </a:rPr>
                        <a:t>Pra</a:t>
                      </a:r>
                      <a:r>
                        <a:rPr lang="en-US" sz="4000" b="1" baseline="0" dirty="0">
                          <a:latin typeface="Arial Narrow" panose="020B0606020202030204" pitchFamily="34" charset="0"/>
                        </a:rPr>
                        <a:t> </a:t>
                      </a:r>
                      <a:r>
                        <a:rPr lang="en-US" sz="4000" b="1" baseline="0" dirty="0" err="1">
                          <a:latin typeface="Arial Narrow" panose="020B0606020202030204" pitchFamily="34" charset="0"/>
                        </a:rPr>
                        <a:t>Produksi</a:t>
                      </a:r>
                      <a:r>
                        <a:rPr lang="en-US" sz="4000" b="1" baseline="0" dirty="0">
                          <a:latin typeface="Arial Narrow" panose="020B0606020202030204" pitchFamily="34" charset="0"/>
                        </a:rPr>
                        <a:t> ; </a:t>
                      </a:r>
                      <a:r>
                        <a:rPr lang="en-US" sz="4000" b="1" baseline="0" dirty="0" err="1">
                          <a:latin typeface="Arial Narrow" panose="020B0606020202030204" pitchFamily="34" charset="0"/>
                        </a:rPr>
                        <a:t>Penentuan</a:t>
                      </a:r>
                      <a:r>
                        <a:rPr lang="en-US" sz="4000" b="1" baseline="0" dirty="0">
                          <a:latin typeface="Arial Narrow" panose="020B0606020202030204" pitchFamily="34" charset="0"/>
                        </a:rPr>
                        <a:t> </a:t>
                      </a:r>
                      <a:r>
                        <a:rPr lang="en-US" sz="4000" b="1" baseline="0" dirty="0" err="1">
                          <a:latin typeface="Arial Narrow" panose="020B0606020202030204" pitchFamily="34" charset="0"/>
                        </a:rPr>
                        <a:t>manajemen</a:t>
                      </a:r>
                      <a:r>
                        <a:rPr lang="en-US" sz="4000" b="1" baseline="0" dirty="0">
                          <a:latin typeface="Arial Narrow" panose="020B0606020202030204" pitchFamily="34" charset="0"/>
                        </a:rPr>
                        <a:t> </a:t>
                      </a:r>
                      <a:r>
                        <a:rPr lang="en-US" sz="4000" b="1" baseline="0" dirty="0" err="1">
                          <a:latin typeface="Arial Narrow" panose="020B0606020202030204" pitchFamily="34" charset="0"/>
                        </a:rPr>
                        <a:t>dan</a:t>
                      </a:r>
                      <a:r>
                        <a:rPr lang="en-US" sz="4000" b="1" baseline="0" dirty="0">
                          <a:latin typeface="Arial Narrow" panose="020B0606020202030204" pitchFamily="34" charset="0"/>
                        </a:rPr>
                        <a:t> </a:t>
                      </a:r>
                      <a:r>
                        <a:rPr lang="en-US" sz="4000" b="1" baseline="0" dirty="0" err="1">
                          <a:latin typeface="Arial Narrow" panose="020B0606020202030204" pitchFamily="34" charset="0"/>
                        </a:rPr>
                        <a:t>tugasnya</a:t>
                      </a:r>
                      <a:r>
                        <a:rPr lang="en-US" sz="4000" b="1" baseline="0" dirty="0">
                          <a:latin typeface="Arial Narrow" panose="020B0606020202030204" pitchFamily="34" charset="0"/>
                        </a:rPr>
                        <a:t>, </a:t>
                      </a:r>
                      <a:r>
                        <a:rPr lang="en-US" sz="4000" b="1" baseline="0" dirty="0" err="1">
                          <a:latin typeface="Arial Narrow" panose="020B0606020202030204" pitchFamily="34" charset="0"/>
                        </a:rPr>
                        <a:t>Menentukan</a:t>
                      </a:r>
                      <a:r>
                        <a:rPr lang="en-US" sz="4000" b="1" baseline="0" dirty="0">
                          <a:latin typeface="Arial Narrow" panose="020B0606020202030204" pitchFamily="34" charset="0"/>
                        </a:rPr>
                        <a:t> </a:t>
                      </a:r>
                      <a:r>
                        <a:rPr lang="en-US" sz="4000" b="1" baseline="0" dirty="0" err="1">
                          <a:latin typeface="Arial Narrow" panose="020B0606020202030204" pitchFamily="34" charset="0"/>
                        </a:rPr>
                        <a:t>Ide</a:t>
                      </a:r>
                      <a:r>
                        <a:rPr lang="en-US" sz="4000" b="1" baseline="0" dirty="0">
                          <a:latin typeface="Arial Narrow" panose="020B0606020202030204" pitchFamily="34" charset="0"/>
                        </a:rPr>
                        <a:t>, </a:t>
                      </a:r>
                      <a:r>
                        <a:rPr lang="en-US" sz="4000" b="1" baseline="0" dirty="0" err="1">
                          <a:latin typeface="Arial Narrow" panose="020B0606020202030204" pitchFamily="34" charset="0"/>
                        </a:rPr>
                        <a:t>Menulis</a:t>
                      </a:r>
                      <a:r>
                        <a:rPr lang="en-US" sz="4000" b="1" baseline="0" dirty="0">
                          <a:latin typeface="Arial Narrow" panose="020B0606020202030204" pitchFamily="34" charset="0"/>
                        </a:rPr>
                        <a:t> </a:t>
                      </a:r>
                      <a:r>
                        <a:rPr lang="en-US" sz="4000" b="1" baseline="0" dirty="0" err="1">
                          <a:latin typeface="Arial Narrow" panose="020B0606020202030204" pitchFamily="34" charset="0"/>
                        </a:rPr>
                        <a:t>Skrip</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2"/>
                  </a:ext>
                </a:extLst>
              </a:tr>
              <a:tr h="1622439">
                <a:tc>
                  <a:txBody>
                    <a:bodyPr/>
                    <a:lstStyle/>
                    <a:p>
                      <a:r>
                        <a:rPr lang="en-US" sz="4000" b="1" dirty="0">
                          <a:latin typeface="Arial Narrow" panose="020B0606020202030204" pitchFamily="34" charset="0"/>
                        </a:rPr>
                        <a:t>5-7</a:t>
                      </a:r>
                    </a:p>
                  </a:txBody>
                  <a:tcPr marT="45713" marB="45713"/>
                </a:tc>
                <a:tc>
                  <a:txBody>
                    <a:bodyPr/>
                    <a:lstStyle/>
                    <a:p>
                      <a:r>
                        <a:rPr lang="en-US" sz="4000" b="1" dirty="0" err="1">
                          <a:latin typeface="Arial Narrow" panose="020B0606020202030204" pitchFamily="34" charset="0"/>
                        </a:rPr>
                        <a:t>Tahap</a:t>
                      </a:r>
                      <a:r>
                        <a:rPr lang="en-US" sz="4000" b="1" dirty="0">
                          <a:latin typeface="Arial Narrow" panose="020B0606020202030204" pitchFamily="34" charset="0"/>
                        </a:rPr>
                        <a:t> </a:t>
                      </a:r>
                      <a:r>
                        <a:rPr lang="en-US" sz="4000" b="1" dirty="0" err="1">
                          <a:latin typeface="Arial Narrow" panose="020B0606020202030204" pitchFamily="34" charset="0"/>
                        </a:rPr>
                        <a:t>Produksi</a:t>
                      </a:r>
                      <a:r>
                        <a:rPr lang="en-US" sz="4000" b="1" baseline="0" dirty="0">
                          <a:latin typeface="Arial Narrow" panose="020B0606020202030204" pitchFamily="34" charset="0"/>
                        </a:rPr>
                        <a:t> ; </a:t>
                      </a:r>
                      <a:r>
                        <a:rPr lang="en-US" sz="4000" b="1" baseline="0" dirty="0" err="1">
                          <a:latin typeface="Arial Narrow" panose="020B0606020202030204" pitchFamily="34" charset="0"/>
                        </a:rPr>
                        <a:t>Kamera</a:t>
                      </a:r>
                      <a:r>
                        <a:rPr lang="en-US" sz="4000" b="1" baseline="0" dirty="0">
                          <a:latin typeface="Arial Narrow" panose="020B0606020202030204" pitchFamily="34" charset="0"/>
                        </a:rPr>
                        <a:t>, Lighting, Audio</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3"/>
                  </a:ext>
                </a:extLst>
              </a:tr>
              <a:tr h="1622439">
                <a:tc>
                  <a:txBody>
                    <a:bodyPr/>
                    <a:lstStyle/>
                    <a:p>
                      <a:r>
                        <a:rPr lang="en-US" sz="4000" b="1" dirty="0">
                          <a:solidFill>
                            <a:srgbClr val="00B050"/>
                          </a:solidFill>
                          <a:latin typeface="Arial Narrow" panose="020B0606020202030204" pitchFamily="34" charset="0"/>
                        </a:rPr>
                        <a:t>8 </a:t>
                      </a:r>
                      <a:r>
                        <a:rPr lang="en-US" sz="4000" b="1" dirty="0" err="1">
                          <a:solidFill>
                            <a:srgbClr val="00B050"/>
                          </a:solidFill>
                          <a:latin typeface="Arial Narrow" panose="020B0606020202030204" pitchFamily="34" charset="0"/>
                        </a:rPr>
                        <a:t>dan</a:t>
                      </a:r>
                      <a:r>
                        <a:rPr lang="en-US" sz="4000" b="1" dirty="0">
                          <a:solidFill>
                            <a:srgbClr val="00B050"/>
                          </a:solidFill>
                          <a:latin typeface="Arial Narrow" panose="020B0606020202030204" pitchFamily="34" charset="0"/>
                        </a:rPr>
                        <a:t> 16</a:t>
                      </a:r>
                    </a:p>
                  </a:txBody>
                  <a:tcPr marT="45713" marB="45713"/>
                </a:tc>
                <a:tc>
                  <a:txBody>
                    <a:bodyPr/>
                    <a:lstStyle/>
                    <a:p>
                      <a:r>
                        <a:rPr lang="en-US" sz="4000" b="1" dirty="0">
                          <a:solidFill>
                            <a:srgbClr val="00B050"/>
                          </a:solidFill>
                          <a:latin typeface="Arial Narrow" panose="020B0606020202030204" pitchFamily="34" charset="0"/>
                        </a:rPr>
                        <a:t>UTS </a:t>
                      </a:r>
                      <a:r>
                        <a:rPr lang="en-US" sz="4000" b="1" dirty="0" err="1">
                          <a:solidFill>
                            <a:srgbClr val="00B050"/>
                          </a:solidFill>
                          <a:latin typeface="Arial Narrow" panose="020B0606020202030204" pitchFamily="34" charset="0"/>
                        </a:rPr>
                        <a:t>dan</a:t>
                      </a:r>
                      <a:r>
                        <a:rPr lang="en-US" sz="4000" b="1" dirty="0">
                          <a:solidFill>
                            <a:srgbClr val="00B050"/>
                          </a:solidFill>
                          <a:latin typeface="Arial Narrow" panose="020B0606020202030204" pitchFamily="34" charset="0"/>
                        </a:rPr>
                        <a:t> UAS</a:t>
                      </a:r>
                    </a:p>
                  </a:txBody>
                  <a:tcPr marT="45713" marB="45713"/>
                </a:tc>
                <a:extLst>
                  <a:ext uri="{0D108BD9-81ED-4DB2-BD59-A6C34878D82A}">
                    <a16:rowId xmlns:a16="http://schemas.microsoft.com/office/drawing/2014/main" val="10004"/>
                  </a:ext>
                </a:extLst>
              </a:tr>
              <a:tr h="1622439">
                <a:tc>
                  <a:txBody>
                    <a:bodyPr/>
                    <a:lstStyle/>
                    <a:p>
                      <a:r>
                        <a:rPr lang="en-US" sz="4000" b="1" dirty="0">
                          <a:latin typeface="Arial Narrow" panose="020B0606020202030204" pitchFamily="34" charset="0"/>
                        </a:rPr>
                        <a:t>9</a:t>
                      </a:r>
                    </a:p>
                  </a:txBody>
                  <a:tcPr marT="45713" marB="45713"/>
                </a:tc>
                <a:tc>
                  <a:txBody>
                    <a:bodyPr/>
                    <a:lstStyle/>
                    <a:p>
                      <a:r>
                        <a:rPr lang="en-US" sz="4000" b="1" dirty="0">
                          <a:latin typeface="Arial Narrow" panose="020B0606020202030204" pitchFamily="34" charset="0"/>
                        </a:rPr>
                        <a:t>Genre</a:t>
                      </a:r>
                      <a:r>
                        <a:rPr lang="en-US" sz="4000" b="1" baseline="0" dirty="0">
                          <a:latin typeface="Arial Narrow" panose="020B0606020202030204" pitchFamily="34" charset="0"/>
                        </a:rPr>
                        <a:t> Filming</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5"/>
                  </a:ext>
                </a:extLst>
              </a:tr>
              <a:tr h="1622439">
                <a:tc>
                  <a:txBody>
                    <a:bodyPr/>
                    <a:lstStyle/>
                    <a:p>
                      <a:r>
                        <a:rPr lang="en-US" sz="4000" b="1" dirty="0">
                          <a:latin typeface="Arial Narrow" panose="020B0606020202030204" pitchFamily="34" charset="0"/>
                        </a:rPr>
                        <a:t>10-11</a:t>
                      </a:r>
                    </a:p>
                  </a:txBody>
                  <a:tcPr marT="45713" marB="45713"/>
                </a:tc>
                <a:tc>
                  <a:txBody>
                    <a:bodyPr/>
                    <a:lstStyle/>
                    <a:p>
                      <a:r>
                        <a:rPr lang="en-US" sz="4000" b="1" dirty="0" err="1">
                          <a:latin typeface="Arial Narrow" panose="020B0606020202030204" pitchFamily="34" charset="0"/>
                        </a:rPr>
                        <a:t>Tahap</a:t>
                      </a:r>
                      <a:r>
                        <a:rPr lang="en-US" sz="4000" b="1" baseline="0" dirty="0">
                          <a:latin typeface="Arial Narrow" panose="020B0606020202030204" pitchFamily="34" charset="0"/>
                        </a:rPr>
                        <a:t> Post </a:t>
                      </a:r>
                      <a:r>
                        <a:rPr lang="en-US" sz="4000" b="1" baseline="0" dirty="0" err="1">
                          <a:latin typeface="Arial Narrow" panose="020B0606020202030204" pitchFamily="34" charset="0"/>
                        </a:rPr>
                        <a:t>Produksi</a:t>
                      </a:r>
                      <a:r>
                        <a:rPr lang="en-US" sz="4000" b="1" baseline="0" dirty="0">
                          <a:latin typeface="Arial Narrow" panose="020B0606020202030204" pitchFamily="34" charset="0"/>
                        </a:rPr>
                        <a:t> ; Editing</a:t>
                      </a:r>
                      <a:endParaRPr lang="en-US" sz="4000" b="1" dirty="0">
                        <a:latin typeface="Arial Narrow" panose="020B0606020202030204" pitchFamily="34" charset="0"/>
                      </a:endParaRPr>
                    </a:p>
                  </a:txBody>
                  <a:tcPr marT="45713" marB="45713"/>
                </a:tc>
                <a:extLst>
                  <a:ext uri="{0D108BD9-81ED-4DB2-BD59-A6C34878D82A}">
                    <a16:rowId xmlns:a16="http://schemas.microsoft.com/office/drawing/2014/main" val="10006"/>
                  </a:ext>
                </a:extLst>
              </a:tr>
              <a:tr h="1622439">
                <a:tc>
                  <a:txBody>
                    <a:bodyPr/>
                    <a:lstStyle/>
                    <a:p>
                      <a:r>
                        <a:rPr lang="en-US" sz="4000" b="1" dirty="0">
                          <a:latin typeface="Arial Narrow" panose="020B0606020202030204" pitchFamily="34" charset="0"/>
                        </a:rPr>
                        <a:t>12-15</a:t>
                      </a:r>
                    </a:p>
                  </a:txBody>
                  <a:tcPr marT="45713" marB="45713"/>
                </a:tc>
                <a:tc>
                  <a:txBody>
                    <a:bodyPr/>
                    <a:lstStyle/>
                    <a:p>
                      <a:r>
                        <a:rPr lang="en-US" sz="4000" b="1" dirty="0">
                          <a:latin typeface="Arial Narrow" panose="020B0606020202030204" pitchFamily="34" charset="0"/>
                        </a:rPr>
                        <a:t>Screening</a:t>
                      </a:r>
                    </a:p>
                  </a:txBody>
                  <a:tcPr marT="45713" marB="45713"/>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8893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3"/>
            <a:ext cx="8549640" cy="7047187"/>
          </a:xfrm>
        </p:spPr>
        <p:txBody>
          <a:bodyPr>
            <a:noAutofit/>
          </a:bodyPr>
          <a:lstStyle/>
          <a:p>
            <a:pPr algn="l"/>
            <a:r>
              <a:rPr lang="en-US" sz="4400" b="0" dirty="0"/>
              <a:t>TUGAS KELOMPOK</a:t>
            </a:r>
            <a:br>
              <a:rPr lang="en-US" sz="4400" b="0" dirty="0"/>
            </a:br>
            <a:br>
              <a:rPr lang="en-US" sz="4400" b="0" dirty="0"/>
            </a:br>
            <a:r>
              <a:rPr lang="en-US" sz="4200" b="0" dirty="0"/>
              <a:t>1 kelompok </a:t>
            </a:r>
            <a:r>
              <a:rPr lang="en-US" sz="4200" b="0" dirty="0" err="1"/>
              <a:t>terdiri</a:t>
            </a:r>
            <a:r>
              <a:rPr lang="en-US" sz="4200" b="0" dirty="0"/>
              <a:t> </a:t>
            </a:r>
            <a:r>
              <a:rPr lang="en-US" sz="4200" b="0" dirty="0" err="1"/>
              <a:t>dari</a:t>
            </a:r>
            <a:r>
              <a:rPr lang="en-US" sz="4200" b="0" dirty="0"/>
              <a:t> 5 orang</a:t>
            </a:r>
            <a:br>
              <a:rPr lang="en-US" sz="4200" b="0" dirty="0"/>
            </a:br>
            <a:br>
              <a:rPr lang="en-US" sz="4200" b="0" dirty="0"/>
            </a:br>
            <a:r>
              <a:rPr lang="en-US" sz="4200" b="0" dirty="0"/>
              <a:t>Film </a:t>
            </a:r>
            <a:r>
              <a:rPr lang="en-US" sz="4200" b="0" dirty="0" err="1"/>
              <a:t>Dokumenter</a:t>
            </a:r>
            <a:r>
              <a:rPr lang="en-US" sz="4200" b="0" dirty="0"/>
              <a:t> (10-15 menit)</a:t>
            </a:r>
            <a:br>
              <a:rPr lang="en-US" sz="4200" b="0" dirty="0"/>
            </a:br>
            <a:r>
              <a:rPr lang="en-US" sz="4200" b="0" dirty="0"/>
              <a:t>Film Pendek (5-10 menit) </a:t>
            </a:r>
            <a:br>
              <a:rPr lang="en-US" sz="4200" b="0" dirty="0"/>
            </a:br>
            <a:br>
              <a:rPr lang="en-US" sz="4200" b="0" dirty="0"/>
            </a:br>
            <a:r>
              <a:rPr lang="en-US" sz="4200" b="0" dirty="0" err="1"/>
              <a:t>Setelah</a:t>
            </a:r>
            <a:r>
              <a:rPr lang="en-US" sz="4200" b="0" dirty="0"/>
              <a:t> credit title di </a:t>
            </a:r>
            <a:r>
              <a:rPr lang="en-US" sz="4200" b="0" dirty="0" err="1"/>
              <a:t>akhir</a:t>
            </a:r>
            <a:r>
              <a:rPr lang="en-US" sz="4200" b="0" dirty="0"/>
              <a:t>, </a:t>
            </a:r>
            <a:r>
              <a:rPr lang="en-US" sz="4200" b="0" dirty="0" err="1"/>
              <a:t>masukkan</a:t>
            </a:r>
            <a:r>
              <a:rPr lang="en-US" sz="4200" b="0" dirty="0"/>
              <a:t> </a:t>
            </a:r>
            <a:r>
              <a:rPr lang="en-US" sz="4200" b="0" dirty="0" err="1"/>
              <a:t>ucapan</a:t>
            </a:r>
            <a:r>
              <a:rPr lang="en-US" sz="4200" b="0" dirty="0"/>
              <a:t> terimakasih  untuk dosen </a:t>
            </a:r>
            <a:r>
              <a:rPr lang="en-US" sz="4200" b="0" dirty="0" err="1"/>
              <a:t>pengampu</a:t>
            </a:r>
            <a:r>
              <a:rPr lang="en-US" sz="4200" b="0" dirty="0"/>
              <a:t> dan </a:t>
            </a:r>
            <a:r>
              <a:rPr lang="en-US" sz="4200" b="0" dirty="0" err="1"/>
              <a:t>masukkan</a:t>
            </a:r>
            <a:r>
              <a:rPr lang="en-US" sz="4200" b="0" dirty="0"/>
              <a:t> logo UMA 2024</a:t>
            </a:r>
            <a:br>
              <a:rPr lang="en-US" sz="4200" b="0" dirty="0"/>
            </a:br>
            <a:r>
              <a:rPr lang="en-US" sz="3600" b="0" dirty="0"/>
              <a:t>		</a:t>
            </a:r>
          </a:p>
        </p:txBody>
      </p:sp>
      <p:sp>
        <p:nvSpPr>
          <p:cNvPr id="3" name="Title 1">
            <a:extLst>
              <a:ext uri="{FF2B5EF4-FFF2-40B4-BE49-F238E27FC236}">
                <a16:creationId xmlns:a16="http://schemas.microsoft.com/office/drawing/2014/main" id="{C19A903B-E8AD-7D2E-34F5-0F85534EDB85}"/>
              </a:ext>
            </a:extLst>
          </p:cNvPr>
          <p:cNvSpPr txBox="1">
            <a:spLocks/>
          </p:cNvSpPr>
          <p:nvPr/>
        </p:nvSpPr>
        <p:spPr>
          <a:xfrm>
            <a:off x="754380" y="12486290"/>
            <a:ext cx="8549640" cy="2333297"/>
          </a:xfrm>
          <a:prstGeom prst="rect">
            <a:avLst/>
          </a:prstGeom>
        </p:spPr>
        <p:txBody>
          <a:bodyPr vert="horz" lIns="91440" tIns="45720" rIns="91440" bIns="45720" rtlCol="0" anchor="b">
            <a:noAutofit/>
          </a:bodyPr>
          <a:lstStyle>
            <a:lvl1pPr algn="ctr" defTabSz="1005840" rtl="0" eaLnBrk="1" latinLnBrk="0" hangingPunct="1">
              <a:lnSpc>
                <a:spcPct val="90000"/>
              </a:lnSpc>
              <a:spcBef>
                <a:spcPct val="0"/>
              </a:spcBef>
              <a:buNone/>
              <a:defRPr sz="9000" b="1" kern="1200">
                <a:solidFill>
                  <a:schemeClr val="accent3"/>
                </a:solidFill>
                <a:latin typeface="+mj-lt"/>
                <a:ea typeface="+mj-ea"/>
                <a:cs typeface="+mj-cs"/>
              </a:defRPr>
            </a:lvl1pPr>
          </a:lstStyle>
          <a:p>
            <a:pPr algn="l"/>
            <a:endParaRPr lang="en-US" sz="3600" b="0" dirty="0"/>
          </a:p>
        </p:txBody>
      </p:sp>
    </p:spTree>
    <p:extLst>
      <p:ext uri="{BB962C8B-B14F-4D97-AF65-F5344CB8AC3E}">
        <p14:creationId xmlns:p14="http://schemas.microsoft.com/office/powerpoint/2010/main" val="83002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FBD-00F3-690C-0B06-8F9AB9EB73E2}"/>
              </a:ext>
            </a:extLst>
          </p:cNvPr>
          <p:cNvSpPr>
            <a:spLocks noGrp="1"/>
          </p:cNvSpPr>
          <p:nvPr>
            <p:ph type="ctrTitle"/>
          </p:nvPr>
        </p:nvSpPr>
        <p:spPr>
          <a:xfrm>
            <a:off x="754380" y="725213"/>
            <a:ext cx="8549640" cy="7047187"/>
          </a:xfrm>
        </p:spPr>
        <p:txBody>
          <a:bodyPr>
            <a:noAutofit/>
          </a:bodyPr>
          <a:lstStyle/>
          <a:p>
            <a:pPr algn="l"/>
            <a:br>
              <a:rPr lang="en-US" sz="4400" b="0" dirty="0"/>
            </a:br>
            <a:br>
              <a:rPr lang="en-US" sz="4400" b="0" dirty="0"/>
            </a:br>
            <a:r>
              <a:rPr lang="en-US" sz="4400" b="0" dirty="0"/>
              <a:t>PERATURAN MENGIKUTI KELAS</a:t>
            </a:r>
            <a:br>
              <a:rPr lang="en-US" sz="4400" b="0" dirty="0"/>
            </a:br>
            <a:br>
              <a:rPr lang="en-US" sz="4400" b="0" dirty="0"/>
            </a:br>
            <a:r>
              <a:rPr lang="en-US" sz="4400" b="0" dirty="0"/>
              <a:t>Masuk </a:t>
            </a:r>
            <a:r>
              <a:rPr lang="en-US" sz="4400" b="0" dirty="0" err="1"/>
              <a:t>tepat</a:t>
            </a:r>
            <a:r>
              <a:rPr lang="en-US" sz="4400" b="0" dirty="0"/>
              <a:t> </a:t>
            </a:r>
            <a:r>
              <a:rPr lang="en-US" sz="4400" b="0" dirty="0" err="1"/>
              <a:t>waktu</a:t>
            </a:r>
            <a:r>
              <a:rPr lang="en-US" sz="4400" b="0" dirty="0"/>
              <a:t> dan </a:t>
            </a:r>
            <a:r>
              <a:rPr lang="en-US" sz="4400" b="0" dirty="0" err="1"/>
              <a:t>absen</a:t>
            </a:r>
            <a:br>
              <a:rPr lang="en-US" sz="4400" b="0" dirty="0"/>
            </a:br>
            <a:br>
              <a:rPr lang="en-US" sz="4400" b="0" dirty="0"/>
            </a:br>
            <a:r>
              <a:rPr lang="en-US" sz="4400" b="0" dirty="0" err="1"/>
              <a:t>Setiap</a:t>
            </a:r>
            <a:r>
              <a:rPr lang="en-US" sz="4400" b="0" dirty="0"/>
              <a:t> </a:t>
            </a:r>
            <a:r>
              <a:rPr lang="en-US" sz="4400" b="0" dirty="0" err="1"/>
              <a:t>menghadiri</a:t>
            </a:r>
            <a:r>
              <a:rPr lang="en-US" sz="4400" b="0" dirty="0"/>
              <a:t> </a:t>
            </a:r>
            <a:r>
              <a:rPr lang="en-US" sz="4400" b="0" dirty="0" err="1"/>
              <a:t>kelas</a:t>
            </a:r>
            <a:r>
              <a:rPr lang="en-US" sz="4400" b="0" dirty="0"/>
              <a:t>, </a:t>
            </a:r>
            <a:r>
              <a:rPr lang="en-US" sz="4400" b="0" dirty="0" err="1"/>
              <a:t>harap</a:t>
            </a:r>
            <a:r>
              <a:rPr lang="en-US" sz="4400" b="0" dirty="0"/>
              <a:t> </a:t>
            </a:r>
            <a:r>
              <a:rPr lang="en-US" sz="4400" b="0" dirty="0" err="1"/>
              <a:t>membawa</a:t>
            </a:r>
            <a:r>
              <a:rPr lang="en-US" sz="4400" b="0" dirty="0"/>
              <a:t> progress </a:t>
            </a:r>
            <a:r>
              <a:rPr lang="en-US" sz="4400" b="0" dirty="0" err="1"/>
              <a:t>tugas</a:t>
            </a:r>
            <a:r>
              <a:rPr lang="en-US" sz="4400" b="0" dirty="0"/>
              <a:t> yang </a:t>
            </a:r>
            <a:r>
              <a:rPr lang="en-US" sz="4400" b="0" dirty="0" err="1"/>
              <a:t>sedang</a:t>
            </a:r>
            <a:r>
              <a:rPr lang="en-US" sz="4400" b="0" dirty="0"/>
              <a:t> </a:t>
            </a:r>
            <a:r>
              <a:rPr lang="en-US" sz="4400" b="0" dirty="0" err="1"/>
              <a:t>dikerjakan</a:t>
            </a:r>
            <a:r>
              <a:rPr lang="en-US" sz="4400" b="0" dirty="0"/>
              <a:t> </a:t>
            </a:r>
            <a:br>
              <a:rPr lang="en-US" sz="4400" b="0" dirty="0"/>
            </a:br>
            <a:br>
              <a:rPr lang="en-US" sz="4400" b="0" dirty="0"/>
            </a:br>
            <a:br>
              <a:rPr lang="en-US" sz="4400" b="0" dirty="0"/>
            </a:br>
            <a:br>
              <a:rPr lang="en-US" sz="4400" b="0" dirty="0"/>
            </a:br>
            <a:r>
              <a:rPr lang="en-US" sz="3600" b="0" dirty="0"/>
              <a:t>		</a:t>
            </a:r>
          </a:p>
        </p:txBody>
      </p:sp>
      <p:sp>
        <p:nvSpPr>
          <p:cNvPr id="3" name="Title 1">
            <a:extLst>
              <a:ext uri="{FF2B5EF4-FFF2-40B4-BE49-F238E27FC236}">
                <a16:creationId xmlns:a16="http://schemas.microsoft.com/office/drawing/2014/main" id="{6C9EB52F-4F36-00C5-C9F5-102D6AEB2E86}"/>
              </a:ext>
            </a:extLst>
          </p:cNvPr>
          <p:cNvSpPr txBox="1">
            <a:spLocks/>
          </p:cNvSpPr>
          <p:nvPr/>
        </p:nvSpPr>
        <p:spPr>
          <a:xfrm>
            <a:off x="754380" y="12796344"/>
            <a:ext cx="8549640" cy="2748456"/>
          </a:xfrm>
          <a:prstGeom prst="rect">
            <a:avLst/>
          </a:prstGeom>
        </p:spPr>
        <p:txBody>
          <a:bodyPr vert="horz" lIns="91440" tIns="45720" rIns="91440" bIns="45720" rtlCol="0" anchor="b">
            <a:noAutofit/>
          </a:bodyPr>
          <a:lstStyle>
            <a:lvl1pPr algn="ctr" defTabSz="1005840" rtl="0" eaLnBrk="1" latinLnBrk="0" hangingPunct="1">
              <a:lnSpc>
                <a:spcPct val="90000"/>
              </a:lnSpc>
              <a:spcBef>
                <a:spcPct val="0"/>
              </a:spcBef>
              <a:buNone/>
              <a:defRPr sz="9000" b="1" kern="1200">
                <a:solidFill>
                  <a:schemeClr val="accent3"/>
                </a:solidFill>
                <a:latin typeface="+mj-lt"/>
                <a:ea typeface="+mj-ea"/>
                <a:cs typeface="+mj-cs"/>
              </a:defRPr>
            </a:lvl1pPr>
          </a:lstStyle>
          <a:p>
            <a:pPr algn="l"/>
            <a:br>
              <a:rPr lang="en-US" sz="4400" b="0" dirty="0"/>
            </a:br>
            <a:br>
              <a:rPr lang="en-US" sz="4400" b="0" dirty="0"/>
            </a:br>
            <a:br>
              <a:rPr lang="en-US" sz="4400" b="0" dirty="0"/>
            </a:br>
            <a:r>
              <a:rPr lang="en-US" sz="4400" b="0" dirty="0" err="1"/>
              <a:t>Membuat</a:t>
            </a:r>
            <a:r>
              <a:rPr lang="en-US" sz="4400" b="0" dirty="0"/>
              <a:t> </a:t>
            </a:r>
            <a:r>
              <a:rPr lang="en-US" sz="4400" b="0" dirty="0" err="1"/>
              <a:t>tugas</a:t>
            </a:r>
            <a:r>
              <a:rPr lang="en-US" sz="4400" b="0" dirty="0"/>
              <a:t> </a:t>
            </a:r>
            <a:r>
              <a:rPr lang="en-US" sz="4400" b="0" dirty="0" err="1"/>
              <a:t>kelompok</a:t>
            </a:r>
            <a:r>
              <a:rPr lang="en-US" sz="4400" b="0" dirty="0"/>
              <a:t> </a:t>
            </a:r>
            <a:br>
              <a:rPr lang="en-US" sz="4400" b="0" dirty="0"/>
            </a:br>
            <a:br>
              <a:rPr lang="en-US" sz="4400" b="0" dirty="0"/>
            </a:br>
            <a:r>
              <a:rPr lang="en-US" sz="4400" b="0" dirty="0" err="1"/>
              <a:t>Mengikuti</a:t>
            </a:r>
            <a:r>
              <a:rPr lang="en-US" sz="4400" b="0" dirty="0"/>
              <a:t> screening</a:t>
            </a:r>
            <a:br>
              <a:rPr lang="en-US" sz="4400" b="0" dirty="0"/>
            </a:br>
            <a:br>
              <a:rPr lang="en-US" sz="4400" b="0" dirty="0"/>
            </a:br>
            <a:r>
              <a:rPr lang="en-US" sz="3600" b="0" dirty="0"/>
              <a:t>		</a:t>
            </a:r>
          </a:p>
        </p:txBody>
      </p:sp>
    </p:spTree>
    <p:extLst>
      <p:ext uri="{BB962C8B-B14F-4D97-AF65-F5344CB8AC3E}">
        <p14:creationId xmlns:p14="http://schemas.microsoft.com/office/powerpoint/2010/main" val="3612393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9C2AB-EBD2-4242-8747-03C41FFB397C}"/>
              </a:ext>
            </a:extLst>
          </p:cNvPr>
          <p:cNvSpPr>
            <a:spLocks noGrp="1"/>
          </p:cNvSpPr>
          <p:nvPr>
            <p:ph type="ctrTitle"/>
          </p:nvPr>
        </p:nvSpPr>
        <p:spPr>
          <a:xfrm>
            <a:off x="1143000" y="1696601"/>
            <a:ext cx="7772400" cy="1047280"/>
          </a:xfrm>
        </p:spPr>
        <p:txBody>
          <a:bodyPr/>
          <a:lstStyle/>
          <a:p>
            <a:r>
              <a:rPr lang="en-US" dirty="0"/>
              <a:t>SCREENING </a:t>
            </a:r>
          </a:p>
        </p:txBody>
      </p:sp>
      <p:sp>
        <p:nvSpPr>
          <p:cNvPr id="4" name="Text Placeholder 3">
            <a:extLst>
              <a:ext uri="{FF2B5EF4-FFF2-40B4-BE49-F238E27FC236}">
                <a16:creationId xmlns:a16="http://schemas.microsoft.com/office/drawing/2014/main" id="{8C1D7093-262E-4247-A604-5859C17847C7}"/>
              </a:ext>
            </a:extLst>
          </p:cNvPr>
          <p:cNvSpPr>
            <a:spLocks noGrp="1"/>
          </p:cNvSpPr>
          <p:nvPr>
            <p:ph type="body" sz="quarter" idx="10"/>
          </p:nvPr>
        </p:nvSpPr>
        <p:spPr>
          <a:xfrm>
            <a:off x="1143000" y="3035808"/>
            <a:ext cx="7772400" cy="585220"/>
          </a:xfrm>
        </p:spPr>
        <p:txBody>
          <a:bodyPr>
            <a:normAutofit fontScale="92500" lnSpcReduction="10000"/>
          </a:bodyPr>
          <a:lstStyle/>
          <a:p>
            <a:r>
              <a:rPr lang="en-US" dirty="0"/>
              <a:t>MINGGU 12-15</a:t>
            </a:r>
          </a:p>
        </p:txBody>
      </p:sp>
      <p:sp>
        <p:nvSpPr>
          <p:cNvPr id="12" name="Text Placeholder 11">
            <a:extLst>
              <a:ext uri="{FF2B5EF4-FFF2-40B4-BE49-F238E27FC236}">
                <a16:creationId xmlns:a16="http://schemas.microsoft.com/office/drawing/2014/main" id="{45EE2345-1EE5-40A3-B040-EFB1EBBDDB7A}"/>
              </a:ext>
            </a:extLst>
          </p:cNvPr>
          <p:cNvSpPr>
            <a:spLocks noGrp="1"/>
          </p:cNvSpPr>
          <p:nvPr>
            <p:ph type="body" sz="quarter" idx="14"/>
          </p:nvPr>
        </p:nvSpPr>
        <p:spPr>
          <a:xfrm>
            <a:off x="3419856" y="9884664"/>
            <a:ext cx="3858768" cy="704088"/>
          </a:xfrm>
        </p:spPr>
        <p:txBody>
          <a:bodyPr/>
          <a:lstStyle/>
          <a:p>
            <a:r>
              <a:rPr lang="en-US" dirty="0"/>
              <a:t>MOVIE TICKET</a:t>
            </a:r>
          </a:p>
          <a:p>
            <a:endParaRPr lang="en-US" dirty="0"/>
          </a:p>
        </p:txBody>
      </p:sp>
      <p:sp>
        <p:nvSpPr>
          <p:cNvPr id="13" name="Text Placeholder 12">
            <a:extLst>
              <a:ext uri="{FF2B5EF4-FFF2-40B4-BE49-F238E27FC236}">
                <a16:creationId xmlns:a16="http://schemas.microsoft.com/office/drawing/2014/main" id="{F48DFE38-5EA9-4825-9C05-839166C48866}"/>
              </a:ext>
            </a:extLst>
          </p:cNvPr>
          <p:cNvSpPr>
            <a:spLocks noGrp="1"/>
          </p:cNvSpPr>
          <p:nvPr>
            <p:ph type="body" sz="quarter" idx="15"/>
          </p:nvPr>
        </p:nvSpPr>
        <p:spPr>
          <a:xfrm>
            <a:off x="4160520" y="10746606"/>
            <a:ext cx="2313432" cy="557784"/>
          </a:xfrm>
        </p:spPr>
        <p:txBody>
          <a:bodyPr/>
          <a:lstStyle/>
          <a:p>
            <a:r>
              <a:rPr lang="en-US" dirty="0"/>
              <a:t>ADMIT ONE</a:t>
            </a:r>
          </a:p>
          <a:p>
            <a:endParaRPr lang="en-US" dirty="0"/>
          </a:p>
        </p:txBody>
      </p:sp>
    </p:spTree>
    <p:extLst>
      <p:ext uri="{BB962C8B-B14F-4D97-AF65-F5344CB8AC3E}">
        <p14:creationId xmlns:p14="http://schemas.microsoft.com/office/powerpoint/2010/main" val="462648439"/>
      </p:ext>
    </p:extLst>
  </p:cSld>
  <p:clrMapOvr>
    <a:masterClrMapping/>
  </p:clrMapOvr>
</p:sld>
</file>

<file path=ppt/theme/theme1.xml><?xml version="1.0" encoding="utf-8"?>
<a:theme xmlns:a="http://schemas.openxmlformats.org/drawingml/2006/main" name="Office Theme">
  <a:themeElements>
    <a:clrScheme name="Custom 13">
      <a:dk1>
        <a:sysClr val="windowText" lastClr="000000"/>
      </a:dk1>
      <a:lt1>
        <a:sysClr val="window" lastClr="FFFFFF"/>
      </a:lt1>
      <a:dk2>
        <a:srgbClr val="A62F03"/>
      </a:dk2>
      <a:lt2>
        <a:srgbClr val="E2E2E2"/>
      </a:lt2>
      <a:accent1>
        <a:srgbClr val="45858C"/>
      </a:accent1>
      <a:accent2>
        <a:srgbClr val="F2D4AE"/>
      </a:accent2>
      <a:accent3>
        <a:srgbClr val="F2EBD5"/>
      </a:accent3>
      <a:accent4>
        <a:srgbClr val="2A2D40"/>
      </a:accent4>
      <a:accent5>
        <a:srgbClr val="80BFB9"/>
      </a:accent5>
      <a:accent6>
        <a:srgbClr val="BF533B"/>
      </a:accent6>
      <a:hlink>
        <a:srgbClr val="0563C1"/>
      </a:hlink>
      <a:folHlink>
        <a:srgbClr val="954F72"/>
      </a:folHlink>
    </a:clrScheme>
    <a:fontScheme name="Custom 73">
      <a:majorFont>
        <a:latin typeface="Posterama"/>
        <a:ea typeface=""/>
        <a:cs typeface=""/>
      </a:majorFont>
      <a:minorFont>
        <a:latin typeface="Posteram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vie Night_Win32_JB_SL_v3" id="{AFFEDFA7-FF0F-40D8-9D20-C8507DA51BB7}" vid="{42ADD8DA-7EF1-4E09-BD35-4C647C8B9CB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12DED2-557A-410A-9F25-3B9CBB92B263}">
  <ds:schemaRefs>
    <ds:schemaRef ds:uri="http://schemas.microsoft.com/sharepoint/v3/contenttype/forms"/>
  </ds:schemaRefs>
</ds:datastoreItem>
</file>

<file path=customXml/itemProps2.xml><?xml version="1.0" encoding="utf-8"?>
<ds:datastoreItem xmlns:ds="http://schemas.openxmlformats.org/officeDocument/2006/customXml" ds:itemID="{B7DE4ABE-7F3D-4DCD-8CF6-5AA16792905B}">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AD570762-743C-4FF5-B935-F2B6840BDE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Movie night posters</Template>
  <TotalTime>25</TotalTime>
  <Words>319</Words>
  <Application>Microsoft Office PowerPoint</Application>
  <PresentationFormat>Custom</PresentationFormat>
  <Paragraphs>31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Narrow</vt:lpstr>
      <vt:lpstr>Posterama</vt:lpstr>
      <vt:lpstr>Office Theme</vt:lpstr>
      <vt:lpstr>PENGENALAN RUANG LINGKUP BROADCASTING-CINEMATOGRAPHY</vt:lpstr>
      <vt:lpstr>Mata kuliah Cinematography memberikan penerapan komunikasi dalam konteks teknologi dan seni dalam berkomunikasi melalui media audiovisual dengan pembekalan materi dan latihan (mengikuti kegiatan praktikum Cinematography) membahas dunia broadcasting melalui 3 tahap yaitu pra produksi, produksi dan post produksi</vt:lpstr>
      <vt:lpstr>Mata kuliah ini membahas tentang penerapan kaidah-kaidah produksi audiovisual dalam rangka menciptakan sebuah pesan melalui media gambar dan suara </vt:lpstr>
      <vt:lpstr>Mahasiswa diposisikan sebagai komunikator yang diharapkan menerapkan ilmu komunikasi dalam konteks pemanfaatan teknologi dan seni untuk menciptakan pesan melalui gambar dan suara dengan baik dan benar dengan membuat projek film pendek serta memberikan keterampilan pengoperasian alat dalam bentuk perangkat keras dan lunak yang berkaitan dengan kebutuhan produksi </vt:lpstr>
      <vt:lpstr>   CINEMATOGRAPHY  Cinematography memiliki arti kinema (gambar) dan graphoo (menulis)  Sinematografi adalah ilmu yang membahas mengenai teknik menangkap gambar dan menggabung-gabungkan gambar hingga menjadi rangkaian gambar yang dapat menyampaikan ide   </vt:lpstr>
      <vt:lpstr>PowerPoint Presentation</vt:lpstr>
      <vt:lpstr>TUGAS KELOMPOK  1 kelompok terdiri dari 5 orang  Film Dokumenter (10-15 menit) Film Pendek (5-10 menit)   Setelah credit title di akhir, masukkan ucapan terimakasih  untuk dosen pengampu dan masukkan logo UMA 2024   </vt:lpstr>
      <vt:lpstr>  PERATURAN MENGIKUTI KELAS  Masuk tepat waktu dan absen  Setiap menghadiri kelas, harap membawa progress tugas yang sedang dikerjakan       </vt:lpstr>
      <vt:lpstr>SCREENING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PENGENALAN RUANG LINGKUP BROADCASTING-CINEMATOGRAPHY</dc:title>
  <dc:creator>Ilma Saakinah Tamsil</dc:creator>
  <cp:lastModifiedBy>Ilma Saakinah Tamsil</cp:lastModifiedBy>
  <cp:revision>12</cp:revision>
  <dcterms:created xsi:type="dcterms:W3CDTF">2023-03-09T10:43:30Z</dcterms:created>
  <dcterms:modified xsi:type="dcterms:W3CDTF">2024-02-22T00:17:35Z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